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1" r:id="rId3"/>
    <p:sldId id="3313" r:id="rId4"/>
    <p:sldId id="3314" r:id="rId5"/>
    <p:sldId id="3312" r:id="rId6"/>
    <p:sldId id="3315" r:id="rId7"/>
    <p:sldId id="3316" r:id="rId8"/>
    <p:sldId id="3307" r:id="rId9"/>
    <p:sldId id="3317" r:id="rId10"/>
    <p:sldId id="3318" r:id="rId11"/>
    <p:sldId id="33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890B-5478-4D7F-A87E-B8883C9A0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692BB-8214-4197-B3E6-CF26DA776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1762F-A8C5-4D38-B64D-D5B3F683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6104C-4230-47B1-9D17-7214DD69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D7BE2-34E7-4164-9604-AB4C902D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06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70B6-968F-48D2-96B9-37CCCE4E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8CA2E-7FD3-4D6C-AF3A-9E1CC87CB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D112E-A4A5-4685-BC1D-463B39F6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DA289-495F-4000-9F6C-7CE29D89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6E643-84E8-4930-9D31-BCFC6800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5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BA822-85E9-49D9-B4EF-9E782B844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62988-BC9D-4E38-90B2-E640B3E1B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2FEFF-EB23-4C7E-9E39-D3DB4088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A6717-5E08-402B-A9DD-26A066C7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7E038-5731-4EC5-9C30-58C8598D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6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10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29D18-56C9-4DBF-A34F-797EB774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FAC3-69C9-4E2B-A164-F1D5C6F80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5C1FB-7010-49AA-A436-3F66DC0E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A1BF7-A2F1-43A1-A1AA-3ED540303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1942-C482-4558-84B3-BAAA062B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6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A609-D387-4B0C-BDC2-9F1F595BA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A0E44-987F-4FC7-9624-9F7E23D99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3C640-0CF6-4FA7-852E-60B98F584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451EE-6585-448D-B2B7-38ABBA8F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E936F-161B-4A9A-AB87-B248AE93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93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6DFD-2713-4848-8FB1-6C6F0B24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CA34B-B8ED-49D5-8300-3F16F91D8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0C537-79EA-4515-8BCB-F70CD9276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05B47-970B-4B20-93CE-77D8AA8E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E0388-7E50-428C-829A-720CBC995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04149-1173-4755-B4AC-045A90BB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3C05-2C84-4D15-BAAB-234353AE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44C25-6C51-4356-9970-30D61B1EB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8F1E3-C1D4-45C7-AE36-5BC999D6D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8F42BD-AAEF-4580-B499-3D89FBBB9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2A848-F46B-42D2-A930-5C0EE741C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6DA405-7359-4143-A4D0-86DE70543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D40B3-3F12-479D-BEBB-9FBD4869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2B102C-9A7D-4A13-AA61-58FA9242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5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974BA-AED5-48C1-A9B2-A95FA4AB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7AADB-05B2-44A1-A9CE-487AEE53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F650E-64E6-486D-A8A0-E08F3EEB1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24DF1-7CAA-4902-AE60-DC5279358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3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91642-B89D-4524-BFFE-B3BDE707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97017-FEF2-4B42-9827-C7D5A516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02A92-FAC4-41DB-A966-A623B181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5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9E73-1F2E-405D-89E4-A7645E10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A914C-610B-4559-9A27-4E949D45C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D4CE4-8AEC-419B-B021-925C533B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B192D-6666-4EE7-95DE-589AE11F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470C6-EDEE-4A7F-993E-5D6D0138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025C2-413F-4DA0-B4F4-E146E9F7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5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3FC3-1FE2-478A-8054-585D8237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91836-87F4-4CF2-9F5A-110F680D8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399A8-AD74-4DC3-82EF-989440579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2FED4-C34C-402B-89CA-6FE0B9A8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BB2CA-E7E5-4F55-8199-B7B3697F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065C2-F51E-48F6-8257-80CF4F9D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EDCEF-BA26-41FA-BB51-34C39B86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117FF-52E0-4826-A17F-A7106096D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2734-2701-4D48-B4E7-9D2BB6D3D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4FC3-7ECA-4174-979E-BE1AF71D211F}" type="datetimeFigureOut">
              <a:rPr lang="en-GB" smtClean="0"/>
              <a:t>25/07/2020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FD433-2D42-4CED-A9C6-98F67E58D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683BB-7DBC-44A1-9B11-385DB95C6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6853-0FF1-4669-95BD-13B86F13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31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1EA41-EDAB-42FE-97AF-5A5521792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700" dirty="0">
                <a:solidFill>
                  <a:srgbClr val="FFFF00"/>
                </a:solidFill>
              </a:rPr>
              <a:t>Political campaign management strategies</a:t>
            </a:r>
            <a:endParaRPr lang="en-GB" sz="47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A1CA3-9F27-4EE8-8125-212BE626D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Research findings, analysis &amp; evaluation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4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205D2-DD5F-1947-B0CB-106B70F64DDE}"/>
              </a:ext>
            </a:extLst>
          </p:cNvPr>
          <p:cNvSpPr/>
          <p:nvPr/>
        </p:nvSpPr>
        <p:spPr>
          <a:xfrm>
            <a:off x="1036913" y="3278451"/>
            <a:ext cx="2304032" cy="25990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3E4B92-0988-304E-BAE5-A6C69FB4B317}"/>
              </a:ext>
            </a:extLst>
          </p:cNvPr>
          <p:cNvSpPr/>
          <p:nvPr/>
        </p:nvSpPr>
        <p:spPr>
          <a:xfrm>
            <a:off x="3735661" y="3278451"/>
            <a:ext cx="2304032" cy="25990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9FA080-7E73-C447-9764-E930684DCEE5}"/>
              </a:ext>
            </a:extLst>
          </p:cNvPr>
          <p:cNvSpPr/>
          <p:nvPr/>
        </p:nvSpPr>
        <p:spPr>
          <a:xfrm>
            <a:off x="6434409" y="3278451"/>
            <a:ext cx="2304032" cy="259901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66B3F-FFE9-7A41-BEC3-B1E08988D3B5}"/>
              </a:ext>
            </a:extLst>
          </p:cNvPr>
          <p:cNvSpPr/>
          <p:nvPr/>
        </p:nvSpPr>
        <p:spPr>
          <a:xfrm>
            <a:off x="9133156" y="3278451"/>
            <a:ext cx="2304032" cy="25990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331CAF-8D76-A745-85F0-3631776C1326}"/>
              </a:ext>
            </a:extLst>
          </p:cNvPr>
          <p:cNvSpPr txBox="1"/>
          <p:nvPr/>
        </p:nvSpPr>
        <p:spPr>
          <a:xfrm>
            <a:off x="1036913" y="1906429"/>
            <a:ext cx="2304032" cy="1323055"/>
          </a:xfrm>
          <a:prstGeom prst="rect">
            <a:avLst/>
          </a:prstGeom>
          <a:solidFill>
            <a:schemeClr val="accent1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5D9E3-33EB-F64E-9A0B-B738F82F1BCE}"/>
              </a:ext>
            </a:extLst>
          </p:cNvPr>
          <p:cNvSpPr txBox="1"/>
          <p:nvPr/>
        </p:nvSpPr>
        <p:spPr>
          <a:xfrm>
            <a:off x="3735661" y="1906429"/>
            <a:ext cx="2304032" cy="1323055"/>
          </a:xfrm>
          <a:prstGeom prst="rect">
            <a:avLst/>
          </a:prstGeom>
          <a:solidFill>
            <a:schemeClr val="accent2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2F83EC-F6FE-5944-868E-004F90FCAC19}"/>
              </a:ext>
            </a:extLst>
          </p:cNvPr>
          <p:cNvSpPr txBox="1"/>
          <p:nvPr/>
        </p:nvSpPr>
        <p:spPr>
          <a:xfrm>
            <a:off x="6434409" y="1906429"/>
            <a:ext cx="2304032" cy="1323055"/>
          </a:xfrm>
          <a:prstGeom prst="rect">
            <a:avLst/>
          </a:prstGeom>
          <a:solidFill>
            <a:schemeClr val="accent3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8DBEE4-2263-3C4B-A630-DD0038AC3F30}"/>
              </a:ext>
            </a:extLst>
          </p:cNvPr>
          <p:cNvSpPr txBox="1"/>
          <p:nvPr/>
        </p:nvSpPr>
        <p:spPr>
          <a:xfrm>
            <a:off x="9133156" y="1906429"/>
            <a:ext cx="2304032" cy="1323055"/>
          </a:xfrm>
          <a:prstGeom prst="rect">
            <a:avLst/>
          </a:prstGeom>
          <a:solidFill>
            <a:schemeClr val="accent4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0" name="Oval 9">
            <a:extLst>
              <a:ext uri="{FF2B5EF4-FFF2-40B4-BE49-F238E27FC236}">
                <a16:creationId xmlns:a16="http://schemas.microsoft.com/office/drawing/2014/main" id="{16331E23-62E0-064B-9A9E-EB58CB2426BB}"/>
              </a:ext>
            </a:extLst>
          </p:cNvPr>
          <p:cNvSpPr/>
          <p:nvPr/>
        </p:nvSpPr>
        <p:spPr>
          <a:xfrm>
            <a:off x="747799" y="1639949"/>
            <a:ext cx="537417" cy="537417"/>
          </a:xfrm>
          <a:prstGeom prst="ellipse">
            <a:avLst/>
          </a:prstGeom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BAEE12E5-86B2-BB48-B547-BC4AADA07556}"/>
              </a:ext>
            </a:extLst>
          </p:cNvPr>
          <p:cNvSpPr/>
          <p:nvPr/>
        </p:nvSpPr>
        <p:spPr>
          <a:xfrm>
            <a:off x="3457133" y="1639949"/>
            <a:ext cx="537417" cy="537417"/>
          </a:xfrm>
          <a:prstGeom prst="ellipse">
            <a:avLst/>
          </a:prstGeom>
          <a:ln w="381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3EC09DB0-5C1B-E74B-B2D5-0138C236B078}"/>
              </a:ext>
            </a:extLst>
          </p:cNvPr>
          <p:cNvSpPr/>
          <p:nvPr/>
        </p:nvSpPr>
        <p:spPr>
          <a:xfrm>
            <a:off x="6166466" y="1639949"/>
            <a:ext cx="537417" cy="537417"/>
          </a:xfrm>
          <a:prstGeom prst="ellipse">
            <a:avLst/>
          </a:prstGeom>
          <a:ln w="381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2408FEBB-7437-974C-A867-B5121F5C48F2}"/>
              </a:ext>
            </a:extLst>
          </p:cNvPr>
          <p:cNvSpPr/>
          <p:nvPr/>
        </p:nvSpPr>
        <p:spPr>
          <a:xfrm>
            <a:off x="8875799" y="1639949"/>
            <a:ext cx="537417" cy="537417"/>
          </a:xfrm>
          <a:prstGeom prst="ellipse">
            <a:avLst/>
          </a:prstGeom>
          <a:ln w="381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4" name="Freeform 962">
            <a:extLst>
              <a:ext uri="{FF2B5EF4-FFF2-40B4-BE49-F238E27FC236}">
                <a16:creationId xmlns:a16="http://schemas.microsoft.com/office/drawing/2014/main" id="{0E0841A3-E92F-2046-B632-A8AD74FB24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4550" y="2299248"/>
            <a:ext cx="537417" cy="540339"/>
          </a:xfrm>
          <a:custGeom>
            <a:avLst/>
            <a:gdLst>
              <a:gd name="T0" fmla="*/ 139683 w 291741"/>
              <a:gd name="T1" fmla="*/ 253035 h 293327"/>
              <a:gd name="T2" fmla="*/ 30236 w 291741"/>
              <a:gd name="T3" fmla="*/ 253035 h 293327"/>
              <a:gd name="T4" fmla="*/ 258243 w 291741"/>
              <a:gd name="T5" fmla="*/ 243414 h 293327"/>
              <a:gd name="T6" fmla="*/ 275172 w 291741"/>
              <a:gd name="T7" fmla="*/ 239435 h 293327"/>
              <a:gd name="T8" fmla="*/ 175231 w 291741"/>
              <a:gd name="T9" fmla="*/ 213249 h 293327"/>
              <a:gd name="T10" fmla="*/ 149062 w 291741"/>
              <a:gd name="T11" fmla="*/ 222430 h 293327"/>
              <a:gd name="T12" fmla="*/ 87455 w 291741"/>
              <a:gd name="T13" fmla="*/ 213249 h 293327"/>
              <a:gd name="T14" fmla="*/ 126156 w 291741"/>
              <a:gd name="T15" fmla="*/ 222430 h 293327"/>
              <a:gd name="T16" fmla="*/ 87455 w 291741"/>
              <a:gd name="T17" fmla="*/ 213249 h 293327"/>
              <a:gd name="T18" fmla="*/ 49763 w 291741"/>
              <a:gd name="T19" fmla="*/ 227604 h 293327"/>
              <a:gd name="T20" fmla="*/ 49763 w 291741"/>
              <a:gd name="T21" fmla="*/ 200517 h 293327"/>
              <a:gd name="T22" fmla="*/ 31828 w 291741"/>
              <a:gd name="T23" fmla="*/ 218453 h 293327"/>
              <a:gd name="T24" fmla="*/ 175165 w 291741"/>
              <a:gd name="T25" fmla="*/ 178238 h 293327"/>
              <a:gd name="T26" fmla="*/ 122428 w 291741"/>
              <a:gd name="T27" fmla="*/ 187419 h 293327"/>
              <a:gd name="T28" fmla="*/ 34521 w 291741"/>
              <a:gd name="T29" fmla="*/ 178238 h 293327"/>
              <a:gd name="T30" fmla="*/ 98798 w 291741"/>
              <a:gd name="T31" fmla="*/ 187419 h 293327"/>
              <a:gd name="T32" fmla="*/ 34521 w 291741"/>
              <a:gd name="T33" fmla="*/ 178238 h 293327"/>
              <a:gd name="T34" fmla="*/ 257164 w 291741"/>
              <a:gd name="T35" fmla="*/ 234010 h 293327"/>
              <a:gd name="T36" fmla="*/ 283815 w 291741"/>
              <a:gd name="T37" fmla="*/ 234010 h 293327"/>
              <a:gd name="T38" fmla="*/ 265807 w 291741"/>
              <a:gd name="T39" fmla="*/ 168545 h 293327"/>
              <a:gd name="T40" fmla="*/ 181058 w 291741"/>
              <a:gd name="T41" fmla="*/ 146043 h 293327"/>
              <a:gd name="T42" fmla="*/ 82754 w 291741"/>
              <a:gd name="T43" fmla="*/ 146043 h 293327"/>
              <a:gd name="T44" fmla="*/ 40978 w 291741"/>
              <a:gd name="T45" fmla="*/ 145879 h 293327"/>
              <a:gd name="T46" fmla="*/ 49763 w 291741"/>
              <a:gd name="T47" fmla="*/ 137393 h 293327"/>
              <a:gd name="T48" fmla="*/ 49763 w 291741"/>
              <a:gd name="T49" fmla="*/ 163562 h 293327"/>
              <a:gd name="T50" fmla="*/ 98557 w 291741"/>
              <a:gd name="T51" fmla="*/ 106625 h 293327"/>
              <a:gd name="T52" fmla="*/ 151653 w 291741"/>
              <a:gd name="T53" fmla="*/ 115806 h 293327"/>
              <a:gd name="T54" fmla="*/ 98557 w 291741"/>
              <a:gd name="T55" fmla="*/ 106625 h 293327"/>
              <a:gd name="T56" fmla="*/ 80800 w 291741"/>
              <a:gd name="T57" fmla="*/ 111399 h 293327"/>
              <a:gd name="T58" fmla="*/ 30236 w 291741"/>
              <a:gd name="T59" fmla="*/ 111399 h 293327"/>
              <a:gd name="T60" fmla="*/ 175192 w 291741"/>
              <a:gd name="T61" fmla="*/ 71614 h 293327"/>
              <a:gd name="T62" fmla="*/ 142732 w 291741"/>
              <a:gd name="T63" fmla="*/ 80795 h 293327"/>
              <a:gd name="T64" fmla="*/ 87430 w 291741"/>
              <a:gd name="T65" fmla="*/ 71614 h 293327"/>
              <a:gd name="T66" fmla="*/ 119453 w 291741"/>
              <a:gd name="T67" fmla="*/ 80795 h 293327"/>
              <a:gd name="T68" fmla="*/ 87430 w 291741"/>
              <a:gd name="T69" fmla="*/ 71614 h 293327"/>
              <a:gd name="T70" fmla="*/ 49763 w 291741"/>
              <a:gd name="T71" fmla="*/ 83107 h 293327"/>
              <a:gd name="T72" fmla="*/ 49763 w 291741"/>
              <a:gd name="T73" fmla="*/ 57290 h 293327"/>
              <a:gd name="T74" fmla="*/ 31828 w 291741"/>
              <a:gd name="T75" fmla="*/ 74620 h 293327"/>
              <a:gd name="T76" fmla="*/ 257164 w 291741"/>
              <a:gd name="T77" fmla="*/ 36891 h 293327"/>
              <a:gd name="T78" fmla="*/ 279134 w 291741"/>
              <a:gd name="T79" fmla="*/ 160950 h 293327"/>
              <a:gd name="T80" fmla="*/ 275172 w 291741"/>
              <a:gd name="T81" fmla="*/ 32552 h 293327"/>
              <a:gd name="T82" fmla="*/ 265447 w 291741"/>
              <a:gd name="T83" fmla="*/ 10850 h 293327"/>
              <a:gd name="T84" fmla="*/ 275532 w 291741"/>
              <a:gd name="T85" fmla="*/ 10850 h 293327"/>
              <a:gd name="T86" fmla="*/ 55851 w 291741"/>
              <a:gd name="T87" fmla="*/ 8655 h 293327"/>
              <a:gd name="T88" fmla="*/ 140164 w 291741"/>
              <a:gd name="T89" fmla="*/ 34980 h 293327"/>
              <a:gd name="T90" fmla="*/ 55851 w 291741"/>
              <a:gd name="T91" fmla="*/ 8655 h 293327"/>
              <a:gd name="T92" fmla="*/ 9008 w 291741"/>
              <a:gd name="T93" fmla="*/ 264331 h 293327"/>
              <a:gd name="T94" fmla="*/ 200698 w 291741"/>
              <a:gd name="T95" fmla="*/ 264331 h 293327"/>
              <a:gd name="T96" fmla="*/ 162144 w 291741"/>
              <a:gd name="T97" fmla="*/ 8655 h 293327"/>
              <a:gd name="T98" fmla="*/ 69182 w 291741"/>
              <a:gd name="T99" fmla="*/ 43995 h 293327"/>
              <a:gd name="T100" fmla="*/ 28105 w 291741"/>
              <a:gd name="T101" fmla="*/ 8655 h 293327"/>
              <a:gd name="T102" fmla="*/ 282015 w 291741"/>
              <a:gd name="T103" fmla="*/ 3979 h 293327"/>
              <a:gd name="T104" fmla="*/ 290298 w 291741"/>
              <a:gd name="T105" fmla="*/ 30381 h 293327"/>
              <a:gd name="T106" fmla="*/ 292100 w 291741"/>
              <a:gd name="T107" fmla="*/ 243052 h 293327"/>
              <a:gd name="T108" fmla="*/ 266528 w 291741"/>
              <a:gd name="T109" fmla="*/ 291518 h 293327"/>
              <a:gd name="T110" fmla="*/ 248160 w 291741"/>
              <a:gd name="T111" fmla="*/ 39062 h 293327"/>
              <a:gd name="T112" fmla="*/ 229431 w 291741"/>
              <a:gd name="T113" fmla="*/ 119717 h 293327"/>
              <a:gd name="T114" fmla="*/ 251401 w 291741"/>
              <a:gd name="T115" fmla="*/ 29657 h 293327"/>
              <a:gd name="T116" fmla="*/ 259324 w 291741"/>
              <a:gd name="T117" fmla="*/ 3979 h 293327"/>
              <a:gd name="T118" fmla="*/ 181601 w 291741"/>
              <a:gd name="T119" fmla="*/ 0 h 293327"/>
              <a:gd name="T120" fmla="*/ 181601 w 291741"/>
              <a:gd name="T121" fmla="*/ 292458 h 293327"/>
              <a:gd name="T122" fmla="*/ 0 w 291741"/>
              <a:gd name="T123" fmla="*/ 28129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34486" y="247650"/>
                </a:moveTo>
                <a:lnTo>
                  <a:pt x="135376" y="247650"/>
                </a:lnTo>
                <a:cubicBezTo>
                  <a:pt x="137178" y="247650"/>
                  <a:pt x="139340" y="249848"/>
                  <a:pt x="139340" y="252413"/>
                </a:cubicBezTo>
                <a:cubicBezTo>
                  <a:pt x="139340" y="254611"/>
                  <a:pt x="137178" y="256809"/>
                  <a:pt x="135376" y="256809"/>
                </a:cubicBezTo>
                <a:lnTo>
                  <a:pt x="34486" y="256809"/>
                </a:lnTo>
                <a:cubicBezTo>
                  <a:pt x="31964" y="256809"/>
                  <a:pt x="30162" y="254611"/>
                  <a:pt x="30162" y="252413"/>
                </a:cubicBezTo>
                <a:cubicBezTo>
                  <a:pt x="30162" y="249848"/>
                  <a:pt x="31964" y="247650"/>
                  <a:pt x="34486" y="247650"/>
                </a:cubicBezTo>
                <a:close/>
                <a:moveTo>
                  <a:pt x="265154" y="238847"/>
                </a:moveTo>
                <a:lnTo>
                  <a:pt x="257609" y="242816"/>
                </a:lnTo>
                <a:lnTo>
                  <a:pt x="269825" y="276009"/>
                </a:lnTo>
                <a:lnTo>
                  <a:pt x="282040" y="242816"/>
                </a:lnTo>
                <a:lnTo>
                  <a:pt x="274496" y="238847"/>
                </a:lnTo>
                <a:cubicBezTo>
                  <a:pt x="271621" y="237404"/>
                  <a:pt x="268029" y="237404"/>
                  <a:pt x="265154" y="238847"/>
                </a:cubicBezTo>
                <a:close/>
                <a:moveTo>
                  <a:pt x="148696" y="212725"/>
                </a:moveTo>
                <a:lnTo>
                  <a:pt x="174801" y="212725"/>
                </a:lnTo>
                <a:cubicBezTo>
                  <a:pt x="177271" y="212725"/>
                  <a:pt x="179034" y="214557"/>
                  <a:pt x="179034" y="217121"/>
                </a:cubicBezTo>
                <a:cubicBezTo>
                  <a:pt x="179034" y="219686"/>
                  <a:pt x="177271" y="221884"/>
                  <a:pt x="174801" y="221884"/>
                </a:cubicBezTo>
                <a:lnTo>
                  <a:pt x="148696" y="221884"/>
                </a:lnTo>
                <a:cubicBezTo>
                  <a:pt x="146226" y="221884"/>
                  <a:pt x="144462" y="219686"/>
                  <a:pt x="144462" y="217121"/>
                </a:cubicBezTo>
                <a:cubicBezTo>
                  <a:pt x="144462" y="214557"/>
                  <a:pt x="146226" y="212725"/>
                  <a:pt x="148696" y="212725"/>
                </a:cubicBezTo>
                <a:close/>
                <a:moveTo>
                  <a:pt x="87241" y="212725"/>
                </a:moveTo>
                <a:lnTo>
                  <a:pt x="125846" y="212725"/>
                </a:lnTo>
                <a:cubicBezTo>
                  <a:pt x="127650" y="212725"/>
                  <a:pt x="129814" y="214557"/>
                  <a:pt x="129814" y="217121"/>
                </a:cubicBezTo>
                <a:cubicBezTo>
                  <a:pt x="129814" y="219686"/>
                  <a:pt x="127650" y="221884"/>
                  <a:pt x="125846" y="221884"/>
                </a:cubicBezTo>
                <a:lnTo>
                  <a:pt x="87241" y="221884"/>
                </a:lnTo>
                <a:cubicBezTo>
                  <a:pt x="84354" y="221884"/>
                  <a:pt x="82550" y="219686"/>
                  <a:pt x="82550" y="217121"/>
                </a:cubicBezTo>
                <a:cubicBezTo>
                  <a:pt x="82550" y="214557"/>
                  <a:pt x="84354" y="212725"/>
                  <a:pt x="87241" y="212725"/>
                </a:cubicBezTo>
                <a:close/>
                <a:moveTo>
                  <a:pt x="49641" y="208788"/>
                </a:moveTo>
                <a:cubicBezTo>
                  <a:pt x="44895" y="208788"/>
                  <a:pt x="40878" y="213170"/>
                  <a:pt x="40878" y="217916"/>
                </a:cubicBezTo>
                <a:cubicBezTo>
                  <a:pt x="40878" y="223028"/>
                  <a:pt x="44895" y="227045"/>
                  <a:pt x="49641" y="227045"/>
                </a:cubicBezTo>
                <a:cubicBezTo>
                  <a:pt x="54388" y="227045"/>
                  <a:pt x="58769" y="223028"/>
                  <a:pt x="58769" y="217916"/>
                </a:cubicBezTo>
                <a:cubicBezTo>
                  <a:pt x="58769" y="213170"/>
                  <a:pt x="54388" y="208788"/>
                  <a:pt x="49641" y="208788"/>
                </a:cubicBezTo>
                <a:close/>
                <a:moveTo>
                  <a:pt x="49641" y="200025"/>
                </a:moveTo>
                <a:cubicBezTo>
                  <a:pt x="59499" y="200025"/>
                  <a:pt x="67897" y="208058"/>
                  <a:pt x="67897" y="217916"/>
                </a:cubicBezTo>
                <a:cubicBezTo>
                  <a:pt x="67897" y="227775"/>
                  <a:pt x="59499" y="236173"/>
                  <a:pt x="49641" y="236173"/>
                </a:cubicBezTo>
                <a:cubicBezTo>
                  <a:pt x="39783" y="236173"/>
                  <a:pt x="31750" y="227775"/>
                  <a:pt x="31750" y="217916"/>
                </a:cubicBezTo>
                <a:cubicBezTo>
                  <a:pt x="31750" y="208058"/>
                  <a:pt x="39783" y="200025"/>
                  <a:pt x="49641" y="200025"/>
                </a:cubicBezTo>
                <a:close/>
                <a:moveTo>
                  <a:pt x="122128" y="177800"/>
                </a:moveTo>
                <a:lnTo>
                  <a:pt x="174735" y="177800"/>
                </a:lnTo>
                <a:cubicBezTo>
                  <a:pt x="177240" y="177800"/>
                  <a:pt x="179029" y="179998"/>
                  <a:pt x="179029" y="182562"/>
                </a:cubicBezTo>
                <a:cubicBezTo>
                  <a:pt x="179029" y="184761"/>
                  <a:pt x="177240" y="186959"/>
                  <a:pt x="174735" y="186959"/>
                </a:cubicBezTo>
                <a:lnTo>
                  <a:pt x="122128" y="186959"/>
                </a:lnTo>
                <a:cubicBezTo>
                  <a:pt x="119265" y="186959"/>
                  <a:pt x="117475" y="184761"/>
                  <a:pt x="117475" y="182562"/>
                </a:cubicBezTo>
                <a:cubicBezTo>
                  <a:pt x="117475" y="179998"/>
                  <a:pt x="119265" y="177800"/>
                  <a:pt x="122128" y="177800"/>
                </a:cubicBezTo>
                <a:close/>
                <a:moveTo>
                  <a:pt x="34437" y="177800"/>
                </a:moveTo>
                <a:lnTo>
                  <a:pt x="98556" y="177800"/>
                </a:lnTo>
                <a:cubicBezTo>
                  <a:pt x="101406" y="177800"/>
                  <a:pt x="102831" y="179998"/>
                  <a:pt x="102831" y="182562"/>
                </a:cubicBezTo>
                <a:cubicBezTo>
                  <a:pt x="102831" y="184761"/>
                  <a:pt x="101406" y="186959"/>
                  <a:pt x="98556" y="186959"/>
                </a:cubicBezTo>
                <a:lnTo>
                  <a:pt x="34437" y="186959"/>
                </a:lnTo>
                <a:cubicBezTo>
                  <a:pt x="31943" y="186959"/>
                  <a:pt x="30162" y="184761"/>
                  <a:pt x="30162" y="182562"/>
                </a:cubicBezTo>
                <a:cubicBezTo>
                  <a:pt x="30162" y="179998"/>
                  <a:pt x="31943" y="177800"/>
                  <a:pt x="34437" y="177800"/>
                </a:cubicBezTo>
                <a:close/>
                <a:moveTo>
                  <a:pt x="265154" y="168131"/>
                </a:moveTo>
                <a:lnTo>
                  <a:pt x="256532" y="172460"/>
                </a:lnTo>
                <a:lnTo>
                  <a:pt x="256532" y="233435"/>
                </a:lnTo>
                <a:lnTo>
                  <a:pt x="260843" y="230910"/>
                </a:lnTo>
                <a:cubicBezTo>
                  <a:pt x="266591" y="228745"/>
                  <a:pt x="273058" y="228745"/>
                  <a:pt x="278448" y="230910"/>
                </a:cubicBezTo>
                <a:lnTo>
                  <a:pt x="283118" y="233435"/>
                </a:lnTo>
                <a:lnTo>
                  <a:pt x="283118" y="172460"/>
                </a:lnTo>
                <a:lnTo>
                  <a:pt x="274496" y="168131"/>
                </a:lnTo>
                <a:cubicBezTo>
                  <a:pt x="271621" y="167049"/>
                  <a:pt x="268029" y="167049"/>
                  <a:pt x="265154" y="168131"/>
                </a:cubicBezTo>
                <a:close/>
                <a:moveTo>
                  <a:pt x="87254" y="141288"/>
                </a:moveTo>
                <a:lnTo>
                  <a:pt x="176271" y="141288"/>
                </a:lnTo>
                <a:cubicBezTo>
                  <a:pt x="178804" y="141288"/>
                  <a:pt x="180613" y="143852"/>
                  <a:pt x="180613" y="145684"/>
                </a:cubicBezTo>
                <a:cubicBezTo>
                  <a:pt x="180613" y="148249"/>
                  <a:pt x="178804" y="150447"/>
                  <a:pt x="176271" y="150447"/>
                </a:cubicBezTo>
                <a:lnTo>
                  <a:pt x="87254" y="150447"/>
                </a:lnTo>
                <a:cubicBezTo>
                  <a:pt x="84360" y="150447"/>
                  <a:pt x="82550" y="148249"/>
                  <a:pt x="82550" y="145684"/>
                </a:cubicBezTo>
                <a:cubicBezTo>
                  <a:pt x="82550" y="143852"/>
                  <a:pt x="84360" y="141288"/>
                  <a:pt x="87254" y="141288"/>
                </a:cubicBezTo>
                <a:close/>
                <a:moveTo>
                  <a:pt x="49641" y="137055"/>
                </a:moveTo>
                <a:cubicBezTo>
                  <a:pt x="44895" y="137055"/>
                  <a:pt x="40878" y="140935"/>
                  <a:pt x="40878" y="145521"/>
                </a:cubicBezTo>
                <a:cubicBezTo>
                  <a:pt x="40878" y="150460"/>
                  <a:pt x="44895" y="154341"/>
                  <a:pt x="49641" y="154341"/>
                </a:cubicBezTo>
                <a:cubicBezTo>
                  <a:pt x="54388" y="154341"/>
                  <a:pt x="58769" y="150460"/>
                  <a:pt x="58769" y="145521"/>
                </a:cubicBezTo>
                <a:cubicBezTo>
                  <a:pt x="58769" y="140935"/>
                  <a:pt x="54388" y="137055"/>
                  <a:pt x="49641" y="137055"/>
                </a:cubicBezTo>
                <a:close/>
                <a:moveTo>
                  <a:pt x="49641" y="128588"/>
                </a:moveTo>
                <a:cubicBezTo>
                  <a:pt x="59499" y="128588"/>
                  <a:pt x="67897" y="135996"/>
                  <a:pt x="67897" y="145521"/>
                </a:cubicBezTo>
                <a:cubicBezTo>
                  <a:pt x="67897" y="155046"/>
                  <a:pt x="59499" y="163160"/>
                  <a:pt x="49641" y="163160"/>
                </a:cubicBezTo>
                <a:cubicBezTo>
                  <a:pt x="39783" y="163160"/>
                  <a:pt x="31750" y="155046"/>
                  <a:pt x="31750" y="145521"/>
                </a:cubicBezTo>
                <a:cubicBezTo>
                  <a:pt x="31750" y="135996"/>
                  <a:pt x="39783" y="128588"/>
                  <a:pt x="49641" y="128588"/>
                </a:cubicBezTo>
                <a:close/>
                <a:moveTo>
                  <a:pt x="98315" y="106363"/>
                </a:moveTo>
                <a:lnTo>
                  <a:pt x="151281" y="106363"/>
                </a:lnTo>
                <a:cubicBezTo>
                  <a:pt x="153786" y="106363"/>
                  <a:pt x="155217" y="108927"/>
                  <a:pt x="155217" y="111125"/>
                </a:cubicBezTo>
                <a:cubicBezTo>
                  <a:pt x="155217" y="113690"/>
                  <a:pt x="153786" y="115522"/>
                  <a:pt x="151281" y="115522"/>
                </a:cubicBezTo>
                <a:lnTo>
                  <a:pt x="98315" y="115522"/>
                </a:lnTo>
                <a:cubicBezTo>
                  <a:pt x="96167" y="115522"/>
                  <a:pt x="93662" y="113690"/>
                  <a:pt x="93662" y="111125"/>
                </a:cubicBezTo>
                <a:cubicBezTo>
                  <a:pt x="93662" y="108927"/>
                  <a:pt x="96167" y="106363"/>
                  <a:pt x="98315" y="106363"/>
                </a:cubicBezTo>
                <a:close/>
                <a:moveTo>
                  <a:pt x="34486" y="106363"/>
                </a:moveTo>
                <a:lnTo>
                  <a:pt x="75558" y="106363"/>
                </a:lnTo>
                <a:cubicBezTo>
                  <a:pt x="78080" y="106363"/>
                  <a:pt x="80602" y="108927"/>
                  <a:pt x="80602" y="111125"/>
                </a:cubicBezTo>
                <a:cubicBezTo>
                  <a:pt x="80602" y="113690"/>
                  <a:pt x="78080" y="115522"/>
                  <a:pt x="75558" y="115522"/>
                </a:cubicBezTo>
                <a:lnTo>
                  <a:pt x="34486" y="115522"/>
                </a:lnTo>
                <a:cubicBezTo>
                  <a:pt x="31964" y="115522"/>
                  <a:pt x="30162" y="113690"/>
                  <a:pt x="30162" y="111125"/>
                </a:cubicBezTo>
                <a:cubicBezTo>
                  <a:pt x="30162" y="108927"/>
                  <a:pt x="31964" y="106363"/>
                  <a:pt x="34486" y="106363"/>
                </a:cubicBezTo>
                <a:close/>
                <a:moveTo>
                  <a:pt x="142382" y="71438"/>
                </a:moveTo>
                <a:lnTo>
                  <a:pt x="174762" y="71438"/>
                </a:lnTo>
                <a:cubicBezTo>
                  <a:pt x="177252" y="71438"/>
                  <a:pt x="179031" y="74002"/>
                  <a:pt x="179031" y="76200"/>
                </a:cubicBezTo>
                <a:cubicBezTo>
                  <a:pt x="179031" y="78399"/>
                  <a:pt x="177252" y="80597"/>
                  <a:pt x="174762" y="80597"/>
                </a:cubicBezTo>
                <a:lnTo>
                  <a:pt x="142382" y="80597"/>
                </a:lnTo>
                <a:cubicBezTo>
                  <a:pt x="139891" y="80597"/>
                  <a:pt x="138112" y="78399"/>
                  <a:pt x="138112" y="76200"/>
                </a:cubicBezTo>
                <a:cubicBezTo>
                  <a:pt x="138112" y="74002"/>
                  <a:pt x="139891" y="71438"/>
                  <a:pt x="142382" y="71438"/>
                </a:cubicBezTo>
                <a:close/>
                <a:moveTo>
                  <a:pt x="87216" y="71438"/>
                </a:moveTo>
                <a:lnTo>
                  <a:pt x="119159" y="71438"/>
                </a:lnTo>
                <a:cubicBezTo>
                  <a:pt x="121313" y="71438"/>
                  <a:pt x="123466" y="74002"/>
                  <a:pt x="123466" y="76200"/>
                </a:cubicBezTo>
                <a:cubicBezTo>
                  <a:pt x="123466" y="78399"/>
                  <a:pt x="121313" y="80597"/>
                  <a:pt x="119159" y="80597"/>
                </a:cubicBezTo>
                <a:lnTo>
                  <a:pt x="87216" y="80597"/>
                </a:lnTo>
                <a:cubicBezTo>
                  <a:pt x="84345" y="80597"/>
                  <a:pt x="82550" y="78399"/>
                  <a:pt x="82550" y="76200"/>
                </a:cubicBezTo>
                <a:cubicBezTo>
                  <a:pt x="82550" y="74002"/>
                  <a:pt x="84345" y="71438"/>
                  <a:pt x="87216" y="71438"/>
                </a:cubicBezTo>
                <a:close/>
                <a:moveTo>
                  <a:pt x="49641" y="65969"/>
                </a:moveTo>
                <a:cubicBezTo>
                  <a:pt x="44895" y="65969"/>
                  <a:pt x="40878" y="69497"/>
                  <a:pt x="40878" y="74436"/>
                </a:cubicBezTo>
                <a:cubicBezTo>
                  <a:pt x="40878" y="79022"/>
                  <a:pt x="44895" y="82903"/>
                  <a:pt x="49641" y="82903"/>
                </a:cubicBezTo>
                <a:cubicBezTo>
                  <a:pt x="54388" y="82903"/>
                  <a:pt x="58769" y="79022"/>
                  <a:pt x="58769" y="74436"/>
                </a:cubicBezTo>
                <a:cubicBezTo>
                  <a:pt x="58769" y="69497"/>
                  <a:pt x="54388" y="65969"/>
                  <a:pt x="49641" y="65969"/>
                </a:cubicBezTo>
                <a:close/>
                <a:moveTo>
                  <a:pt x="49641" y="57150"/>
                </a:moveTo>
                <a:cubicBezTo>
                  <a:pt x="59499" y="57150"/>
                  <a:pt x="67897" y="64911"/>
                  <a:pt x="67897" y="74436"/>
                </a:cubicBezTo>
                <a:cubicBezTo>
                  <a:pt x="67897" y="84314"/>
                  <a:pt x="59499" y="91722"/>
                  <a:pt x="49641" y="91722"/>
                </a:cubicBezTo>
                <a:cubicBezTo>
                  <a:pt x="39783" y="91722"/>
                  <a:pt x="31750" y="84314"/>
                  <a:pt x="31750" y="74436"/>
                </a:cubicBezTo>
                <a:cubicBezTo>
                  <a:pt x="31750" y="64911"/>
                  <a:pt x="39783" y="57150"/>
                  <a:pt x="49641" y="57150"/>
                </a:cubicBezTo>
                <a:close/>
                <a:moveTo>
                  <a:pt x="265154" y="32472"/>
                </a:moveTo>
                <a:lnTo>
                  <a:pt x="256532" y="36801"/>
                </a:lnTo>
                <a:lnTo>
                  <a:pt x="256532" y="162719"/>
                </a:lnTo>
                <a:lnTo>
                  <a:pt x="260843" y="160554"/>
                </a:lnTo>
                <a:cubicBezTo>
                  <a:pt x="266591" y="157668"/>
                  <a:pt x="273058" y="157668"/>
                  <a:pt x="278448" y="160554"/>
                </a:cubicBezTo>
                <a:lnTo>
                  <a:pt x="283118" y="162719"/>
                </a:lnTo>
                <a:lnTo>
                  <a:pt x="283118" y="36801"/>
                </a:lnTo>
                <a:lnTo>
                  <a:pt x="274496" y="32472"/>
                </a:lnTo>
                <a:cubicBezTo>
                  <a:pt x="271621" y="31028"/>
                  <a:pt x="268029" y="31028"/>
                  <a:pt x="265154" y="32472"/>
                </a:cubicBezTo>
                <a:close/>
                <a:moveTo>
                  <a:pt x="265514" y="10463"/>
                </a:moveTo>
                <a:lnTo>
                  <a:pt x="264795" y="10824"/>
                </a:lnTo>
                <a:lnTo>
                  <a:pt x="264795" y="23091"/>
                </a:lnTo>
                <a:cubicBezTo>
                  <a:pt x="268029" y="22009"/>
                  <a:pt x="271621" y="22009"/>
                  <a:pt x="274855" y="23091"/>
                </a:cubicBezTo>
                <a:lnTo>
                  <a:pt x="274855" y="10824"/>
                </a:lnTo>
                <a:lnTo>
                  <a:pt x="274136" y="10463"/>
                </a:lnTo>
                <a:cubicBezTo>
                  <a:pt x="271621" y="9381"/>
                  <a:pt x="268388" y="9381"/>
                  <a:pt x="265514" y="10463"/>
                </a:cubicBezTo>
                <a:close/>
                <a:moveTo>
                  <a:pt x="55713" y="8633"/>
                </a:moveTo>
                <a:lnTo>
                  <a:pt x="55713" y="21943"/>
                </a:lnTo>
                <a:cubicBezTo>
                  <a:pt x="55713" y="29498"/>
                  <a:pt x="61823" y="34894"/>
                  <a:pt x="69012" y="34894"/>
                </a:cubicBezTo>
                <a:lnTo>
                  <a:pt x="139820" y="34894"/>
                </a:lnTo>
                <a:cubicBezTo>
                  <a:pt x="147368" y="34894"/>
                  <a:pt x="153119" y="29498"/>
                  <a:pt x="153119" y="21943"/>
                </a:cubicBezTo>
                <a:lnTo>
                  <a:pt x="153119" y="8633"/>
                </a:lnTo>
                <a:lnTo>
                  <a:pt x="55713" y="8633"/>
                </a:lnTo>
                <a:close/>
                <a:moveTo>
                  <a:pt x="28036" y="8633"/>
                </a:moveTo>
                <a:cubicBezTo>
                  <a:pt x="17612" y="8633"/>
                  <a:pt x="8986" y="17267"/>
                  <a:pt x="8986" y="28059"/>
                </a:cubicBezTo>
                <a:lnTo>
                  <a:pt x="8986" y="263681"/>
                </a:lnTo>
                <a:cubicBezTo>
                  <a:pt x="8986" y="274473"/>
                  <a:pt x="17612" y="283107"/>
                  <a:pt x="28036" y="283107"/>
                </a:cubicBezTo>
                <a:lnTo>
                  <a:pt x="181155" y="283107"/>
                </a:lnTo>
                <a:cubicBezTo>
                  <a:pt x="191579" y="283107"/>
                  <a:pt x="200205" y="274473"/>
                  <a:pt x="200205" y="263681"/>
                </a:cubicBezTo>
                <a:lnTo>
                  <a:pt x="200205" y="28059"/>
                </a:lnTo>
                <a:cubicBezTo>
                  <a:pt x="200205" y="17267"/>
                  <a:pt x="191579" y="8633"/>
                  <a:pt x="181155" y="8633"/>
                </a:cubicBezTo>
                <a:lnTo>
                  <a:pt x="161746" y="8633"/>
                </a:lnTo>
                <a:lnTo>
                  <a:pt x="161746" y="21943"/>
                </a:lnTo>
                <a:cubicBezTo>
                  <a:pt x="161746" y="34174"/>
                  <a:pt x="152041" y="43887"/>
                  <a:pt x="139820" y="43887"/>
                </a:cubicBezTo>
                <a:lnTo>
                  <a:pt x="69012" y="43887"/>
                </a:lnTo>
                <a:cubicBezTo>
                  <a:pt x="57150" y="43887"/>
                  <a:pt x="47086" y="34174"/>
                  <a:pt x="47086" y="21943"/>
                </a:cubicBezTo>
                <a:lnTo>
                  <a:pt x="47086" y="8633"/>
                </a:lnTo>
                <a:lnTo>
                  <a:pt x="28036" y="8633"/>
                </a:lnTo>
                <a:close/>
                <a:moveTo>
                  <a:pt x="261921" y="2526"/>
                </a:moveTo>
                <a:cubicBezTo>
                  <a:pt x="266591" y="0"/>
                  <a:pt x="272699" y="0"/>
                  <a:pt x="278088" y="2526"/>
                </a:cubicBezTo>
                <a:lnTo>
                  <a:pt x="281322" y="3969"/>
                </a:lnTo>
                <a:cubicBezTo>
                  <a:pt x="282400" y="4690"/>
                  <a:pt x="283837" y="6494"/>
                  <a:pt x="283837" y="7937"/>
                </a:cubicBezTo>
                <a:lnTo>
                  <a:pt x="283837" y="27420"/>
                </a:lnTo>
                <a:lnTo>
                  <a:pt x="289585" y="30307"/>
                </a:lnTo>
                <a:cubicBezTo>
                  <a:pt x="291022" y="31028"/>
                  <a:pt x="291741" y="32472"/>
                  <a:pt x="291741" y="34276"/>
                </a:cubicBezTo>
                <a:lnTo>
                  <a:pt x="291741" y="240651"/>
                </a:lnTo>
                <a:cubicBezTo>
                  <a:pt x="291741" y="241373"/>
                  <a:pt x="291382" y="241733"/>
                  <a:pt x="291382" y="242455"/>
                </a:cubicBezTo>
                <a:lnTo>
                  <a:pt x="274136" y="290802"/>
                </a:lnTo>
                <a:cubicBezTo>
                  <a:pt x="273058" y="292245"/>
                  <a:pt x="271621" y="293327"/>
                  <a:pt x="269825" y="293327"/>
                </a:cubicBezTo>
                <a:cubicBezTo>
                  <a:pt x="268029" y="293327"/>
                  <a:pt x="266232" y="292245"/>
                  <a:pt x="265873" y="290802"/>
                </a:cubicBezTo>
                <a:lnTo>
                  <a:pt x="247909" y="242455"/>
                </a:lnTo>
                <a:cubicBezTo>
                  <a:pt x="247550" y="241733"/>
                  <a:pt x="247550" y="241373"/>
                  <a:pt x="247550" y="240651"/>
                </a:cubicBezTo>
                <a:lnTo>
                  <a:pt x="247550" y="38966"/>
                </a:lnTo>
                <a:cubicBezTo>
                  <a:pt x="239286" y="40770"/>
                  <a:pt x="232819" y="47264"/>
                  <a:pt x="232819" y="54480"/>
                </a:cubicBezTo>
                <a:lnTo>
                  <a:pt x="232819" y="115094"/>
                </a:lnTo>
                <a:cubicBezTo>
                  <a:pt x="232819" y="117980"/>
                  <a:pt x="231023" y="119423"/>
                  <a:pt x="228867" y="119423"/>
                </a:cubicBezTo>
                <a:cubicBezTo>
                  <a:pt x="225993" y="119423"/>
                  <a:pt x="223837" y="117980"/>
                  <a:pt x="223837" y="115094"/>
                </a:cubicBezTo>
                <a:lnTo>
                  <a:pt x="223837" y="54480"/>
                </a:lnTo>
                <a:cubicBezTo>
                  <a:pt x="223837" y="41131"/>
                  <a:pt x="236053" y="30668"/>
                  <a:pt x="250783" y="29585"/>
                </a:cubicBezTo>
                <a:lnTo>
                  <a:pt x="255813" y="27420"/>
                </a:lnTo>
                <a:lnTo>
                  <a:pt x="255813" y="7937"/>
                </a:lnTo>
                <a:cubicBezTo>
                  <a:pt x="255813" y="6494"/>
                  <a:pt x="256891" y="4690"/>
                  <a:pt x="258687" y="3969"/>
                </a:cubicBezTo>
                <a:lnTo>
                  <a:pt x="261921" y="2526"/>
                </a:lnTo>
                <a:close/>
                <a:moveTo>
                  <a:pt x="28036" y="0"/>
                </a:moveTo>
                <a:lnTo>
                  <a:pt x="181155" y="0"/>
                </a:lnTo>
                <a:cubicBezTo>
                  <a:pt x="196611" y="0"/>
                  <a:pt x="209191" y="12591"/>
                  <a:pt x="209191" y="28059"/>
                </a:cubicBezTo>
                <a:lnTo>
                  <a:pt x="209191" y="263681"/>
                </a:lnTo>
                <a:cubicBezTo>
                  <a:pt x="209191" y="279150"/>
                  <a:pt x="196611" y="291740"/>
                  <a:pt x="181155" y="291740"/>
                </a:cubicBezTo>
                <a:lnTo>
                  <a:pt x="28036" y="291740"/>
                </a:lnTo>
                <a:cubicBezTo>
                  <a:pt x="12221" y="291740"/>
                  <a:pt x="0" y="279150"/>
                  <a:pt x="0" y="263681"/>
                </a:cubicBezTo>
                <a:lnTo>
                  <a:pt x="0" y="28059"/>
                </a:lnTo>
                <a:cubicBezTo>
                  <a:pt x="0" y="12591"/>
                  <a:pt x="12221" y="0"/>
                  <a:pt x="28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5" name="Freeform 255">
            <a:extLst>
              <a:ext uri="{FF2B5EF4-FFF2-40B4-BE49-F238E27FC236}">
                <a16:creationId xmlns:a16="http://schemas.microsoft.com/office/drawing/2014/main" id="{14477F62-CE14-704A-8495-4F3F486A22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03883" y="2299248"/>
            <a:ext cx="543259" cy="540337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6" name="Freeform 980">
            <a:extLst>
              <a:ext uri="{FF2B5EF4-FFF2-40B4-BE49-F238E27FC236}">
                <a16:creationId xmlns:a16="http://schemas.microsoft.com/office/drawing/2014/main" id="{EBE03D78-8FC7-F846-8F8D-35C6397E43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13216" y="2299248"/>
            <a:ext cx="484844" cy="537417"/>
          </a:xfrm>
          <a:custGeom>
            <a:avLst/>
            <a:gdLst>
              <a:gd name="T0" fmla="*/ 97242 w 262678"/>
              <a:gd name="T1" fmla="*/ 284515 h 291382"/>
              <a:gd name="T2" fmla="*/ 106300 w 262678"/>
              <a:gd name="T3" fmla="*/ 276572 h 291382"/>
              <a:gd name="T4" fmla="*/ 199057 w 262678"/>
              <a:gd name="T5" fmla="*/ 263574 h 291382"/>
              <a:gd name="T6" fmla="*/ 103259 w 262678"/>
              <a:gd name="T7" fmla="*/ 155927 h 291382"/>
              <a:gd name="T8" fmla="*/ 98465 w 262678"/>
              <a:gd name="T9" fmla="*/ 242185 h 291382"/>
              <a:gd name="T10" fmla="*/ 9557 w 262678"/>
              <a:gd name="T11" fmla="*/ 139370 h 291382"/>
              <a:gd name="T12" fmla="*/ 254493 w 262678"/>
              <a:gd name="T13" fmla="*/ 139370 h 291382"/>
              <a:gd name="T14" fmla="*/ 112821 w 262678"/>
              <a:gd name="T15" fmla="*/ 130343 h 291382"/>
              <a:gd name="T16" fmla="*/ 134561 w 262678"/>
              <a:gd name="T17" fmla="*/ 109762 h 291382"/>
              <a:gd name="T18" fmla="*/ 112821 w 262678"/>
              <a:gd name="T19" fmla="*/ 107596 h 291382"/>
              <a:gd name="T20" fmla="*/ 47964 w 262678"/>
              <a:gd name="T21" fmla="*/ 130343 h 291382"/>
              <a:gd name="T22" fmla="*/ 65718 w 262678"/>
              <a:gd name="T23" fmla="*/ 96764 h 291382"/>
              <a:gd name="T24" fmla="*/ 112821 w 262678"/>
              <a:gd name="T25" fmla="*/ 97487 h 291382"/>
              <a:gd name="T26" fmla="*/ 139634 w 262678"/>
              <a:gd name="T27" fmla="*/ 97487 h 291382"/>
              <a:gd name="T28" fmla="*/ 126591 w 262678"/>
              <a:gd name="T29" fmla="*/ 64630 h 291382"/>
              <a:gd name="T30" fmla="*/ 205216 w 262678"/>
              <a:gd name="T31" fmla="*/ 56325 h 291382"/>
              <a:gd name="T32" fmla="*/ 222970 w 262678"/>
              <a:gd name="T33" fmla="*/ 56325 h 291382"/>
              <a:gd name="T34" fmla="*/ 178767 w 262678"/>
              <a:gd name="T35" fmla="*/ 130343 h 291382"/>
              <a:gd name="T36" fmla="*/ 178767 w 262678"/>
              <a:gd name="T37" fmla="*/ 56325 h 291382"/>
              <a:gd name="T38" fmla="*/ 47964 w 262678"/>
              <a:gd name="T39" fmla="*/ 90987 h 291382"/>
              <a:gd name="T40" fmla="*/ 74413 w 262678"/>
              <a:gd name="T41" fmla="*/ 90987 h 291382"/>
              <a:gd name="T42" fmla="*/ 56297 w 262678"/>
              <a:gd name="T43" fmla="*/ 31773 h 291382"/>
              <a:gd name="T44" fmla="*/ 121880 w 262678"/>
              <a:gd name="T45" fmla="*/ 54159 h 291382"/>
              <a:gd name="T46" fmla="*/ 126591 w 262678"/>
              <a:gd name="T47" fmla="*/ 17331 h 291382"/>
              <a:gd name="T48" fmla="*/ 219709 w 262678"/>
              <a:gd name="T49" fmla="*/ 47660 h 291382"/>
              <a:gd name="T50" fmla="*/ 55935 w 262678"/>
              <a:gd name="T51" fmla="*/ 10110 h 291382"/>
              <a:gd name="T52" fmla="*/ 66080 w 262678"/>
              <a:gd name="T53" fmla="*/ 10110 h 291382"/>
              <a:gd name="T54" fmla="*/ 126591 w 262678"/>
              <a:gd name="T55" fmla="*/ 0 h 291382"/>
              <a:gd name="T56" fmla="*/ 148692 w 262678"/>
              <a:gd name="T57" fmla="*/ 53075 h 291382"/>
              <a:gd name="T58" fmla="*/ 169707 w 262678"/>
              <a:gd name="T59" fmla="*/ 51992 h 291382"/>
              <a:gd name="T60" fmla="*/ 200869 w 262678"/>
              <a:gd name="T61" fmla="*/ 0 h 291382"/>
              <a:gd name="T62" fmla="*/ 232029 w 262678"/>
              <a:gd name="T63" fmla="*/ 51992 h 291382"/>
              <a:gd name="T64" fmla="*/ 263551 w 262678"/>
              <a:gd name="T65" fmla="*/ 131787 h 291382"/>
              <a:gd name="T66" fmla="*/ 236015 w 262678"/>
              <a:gd name="T67" fmla="*/ 263574 h 291382"/>
              <a:gd name="T68" fmla="*/ 203767 w 262678"/>
              <a:gd name="T69" fmla="*/ 292820 h 291382"/>
              <a:gd name="T70" fmla="*/ 56297 w 262678"/>
              <a:gd name="T71" fmla="*/ 263574 h 291382"/>
              <a:gd name="T72" fmla="*/ 135 w 262678"/>
              <a:gd name="T73" fmla="*/ 135759 h 291382"/>
              <a:gd name="T74" fmla="*/ 38905 w 262678"/>
              <a:gd name="T75" fmla="*/ 130343 h 291382"/>
              <a:gd name="T76" fmla="*/ 24049 w 262678"/>
              <a:gd name="T77" fmla="*/ 90987 h 291382"/>
              <a:gd name="T78" fmla="*/ 14991 w 262678"/>
              <a:gd name="T79" fmla="*/ 54159 h 291382"/>
              <a:gd name="T80" fmla="*/ 46877 w 262678"/>
              <a:gd name="T81" fmla="*/ 7222 h 291382"/>
              <a:gd name="T82" fmla="*/ 68979 w 262678"/>
              <a:gd name="T83" fmla="*/ 2166 h 291382"/>
              <a:gd name="T84" fmla="*/ 74776 w 262678"/>
              <a:gd name="T85" fmla="*/ 26719 h 291382"/>
              <a:gd name="T86" fmla="*/ 83471 w 262678"/>
              <a:gd name="T87" fmla="*/ 130343 h 291382"/>
              <a:gd name="T88" fmla="*/ 104488 w 262678"/>
              <a:gd name="T89" fmla="*/ 50910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7" name="Freeform 987">
            <a:extLst>
              <a:ext uri="{FF2B5EF4-FFF2-40B4-BE49-F238E27FC236}">
                <a16:creationId xmlns:a16="http://schemas.microsoft.com/office/drawing/2014/main" id="{D58D1A74-8101-D44A-AD56-D9D0219088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5216" y="2299248"/>
            <a:ext cx="537417" cy="537417"/>
          </a:xfrm>
          <a:custGeom>
            <a:avLst/>
            <a:gdLst>
              <a:gd name="T0" fmla="*/ 235161 w 291741"/>
              <a:gd name="T1" fmla="*/ 247411 h 291740"/>
              <a:gd name="T2" fmla="*/ 230387 w 291741"/>
              <a:gd name="T3" fmla="*/ 263819 h 291740"/>
              <a:gd name="T4" fmla="*/ 225980 w 291741"/>
              <a:gd name="T5" fmla="*/ 247411 h 291740"/>
              <a:gd name="T6" fmla="*/ 99686 w 291741"/>
              <a:gd name="T7" fmla="*/ 243487 h 291740"/>
              <a:gd name="T8" fmla="*/ 104651 w 291741"/>
              <a:gd name="T9" fmla="*/ 259538 h 291740"/>
              <a:gd name="T10" fmla="*/ 95484 w 291741"/>
              <a:gd name="T11" fmla="*/ 259538 h 291740"/>
              <a:gd name="T12" fmla="*/ 99686 w 291741"/>
              <a:gd name="T13" fmla="*/ 243487 h 291740"/>
              <a:gd name="T14" fmla="*/ 259265 w 291741"/>
              <a:gd name="T15" fmla="*/ 224390 h 291740"/>
              <a:gd name="T16" fmla="*/ 259265 w 291741"/>
              <a:gd name="T17" fmla="*/ 233572 h 291740"/>
              <a:gd name="T18" fmla="*/ 243486 w 291741"/>
              <a:gd name="T19" fmla="*/ 229164 h 291740"/>
              <a:gd name="T20" fmla="*/ 69172 w 291741"/>
              <a:gd name="T21" fmla="*/ 224390 h 291740"/>
              <a:gd name="T22" fmla="*/ 85579 w 291741"/>
              <a:gd name="T23" fmla="*/ 229164 h 291740"/>
              <a:gd name="T24" fmla="*/ 69172 w 291741"/>
              <a:gd name="T25" fmla="*/ 233572 h 291740"/>
              <a:gd name="T26" fmla="*/ 69172 w 291741"/>
              <a:gd name="T27" fmla="*/ 224390 h 291740"/>
              <a:gd name="T28" fmla="*/ 137570 w 291741"/>
              <a:gd name="T29" fmla="*/ 164096 h 291740"/>
              <a:gd name="T30" fmla="*/ 192718 w 291741"/>
              <a:gd name="T31" fmla="*/ 164096 h 291740"/>
              <a:gd name="T32" fmla="*/ 226096 w 291741"/>
              <a:gd name="T33" fmla="*/ 106558 h 291740"/>
              <a:gd name="T34" fmla="*/ 203238 w 291741"/>
              <a:gd name="T35" fmla="*/ 160116 h 291740"/>
              <a:gd name="T36" fmla="*/ 203238 w 291741"/>
              <a:gd name="T37" fmla="*/ 167715 h 291740"/>
              <a:gd name="T38" fmla="*/ 226096 w 291741"/>
              <a:gd name="T39" fmla="*/ 220911 h 291740"/>
              <a:gd name="T40" fmla="*/ 104192 w 291741"/>
              <a:gd name="T41" fmla="*/ 106558 h 291740"/>
              <a:gd name="T42" fmla="*/ 156799 w 291741"/>
              <a:gd name="T43" fmla="*/ 186894 h 291740"/>
              <a:gd name="T44" fmla="*/ 124871 w 291741"/>
              <a:gd name="T45" fmla="*/ 164096 h 291740"/>
              <a:gd name="T46" fmla="*/ 156799 w 291741"/>
              <a:gd name="T47" fmla="*/ 140575 h 291740"/>
              <a:gd name="T48" fmla="*/ 97661 w 291741"/>
              <a:gd name="T49" fmla="*/ 94255 h 291740"/>
              <a:gd name="T50" fmla="*/ 165144 w 291741"/>
              <a:gd name="T51" fmla="*/ 135509 h 291740"/>
              <a:gd name="T52" fmla="*/ 232988 w 291741"/>
              <a:gd name="T53" fmla="*/ 94255 h 291740"/>
              <a:gd name="T54" fmla="*/ 235166 w 291741"/>
              <a:gd name="T55" fmla="*/ 229234 h 291740"/>
              <a:gd name="T56" fmla="*/ 230449 w 291741"/>
              <a:gd name="T57" fmla="*/ 233577 h 291740"/>
              <a:gd name="T58" fmla="*/ 165144 w 291741"/>
              <a:gd name="T59" fmla="*/ 192323 h 291740"/>
              <a:gd name="T60" fmla="*/ 99475 w 291741"/>
              <a:gd name="T61" fmla="*/ 233577 h 291740"/>
              <a:gd name="T62" fmla="*/ 95484 w 291741"/>
              <a:gd name="T63" fmla="*/ 229234 h 291740"/>
              <a:gd name="T64" fmla="*/ 97661 w 291741"/>
              <a:gd name="T65" fmla="*/ 94255 h 291740"/>
              <a:gd name="T66" fmla="*/ 259265 w 291741"/>
              <a:gd name="T67" fmla="*/ 93894 h 291740"/>
              <a:gd name="T68" fmla="*/ 259265 w 291741"/>
              <a:gd name="T69" fmla="*/ 103075 h 291740"/>
              <a:gd name="T70" fmla="*/ 243486 w 291741"/>
              <a:gd name="T71" fmla="*/ 98667 h 291740"/>
              <a:gd name="T72" fmla="*/ 69172 w 291741"/>
              <a:gd name="T73" fmla="*/ 93894 h 291740"/>
              <a:gd name="T74" fmla="*/ 85579 w 291741"/>
              <a:gd name="T75" fmla="*/ 98667 h 291740"/>
              <a:gd name="T76" fmla="*/ 69172 w 291741"/>
              <a:gd name="T77" fmla="*/ 103075 h 291740"/>
              <a:gd name="T78" fmla="*/ 69172 w 291741"/>
              <a:gd name="T79" fmla="*/ 93894 h 291740"/>
              <a:gd name="T80" fmla="*/ 235161 w 291741"/>
              <a:gd name="T81" fmla="*/ 69455 h 291740"/>
              <a:gd name="T82" fmla="*/ 230387 w 291741"/>
              <a:gd name="T83" fmla="*/ 85585 h 291740"/>
              <a:gd name="T84" fmla="*/ 225980 w 291741"/>
              <a:gd name="T85" fmla="*/ 69455 h 291740"/>
              <a:gd name="T86" fmla="*/ 99686 w 291741"/>
              <a:gd name="T87" fmla="*/ 65247 h 291740"/>
              <a:gd name="T88" fmla="*/ 104651 w 291741"/>
              <a:gd name="T89" fmla="*/ 81028 h 291740"/>
              <a:gd name="T90" fmla="*/ 95484 w 291741"/>
              <a:gd name="T91" fmla="*/ 81028 h 291740"/>
              <a:gd name="T92" fmla="*/ 99686 w 291741"/>
              <a:gd name="T93" fmla="*/ 65247 h 291740"/>
              <a:gd name="T94" fmla="*/ 47240 w 291741"/>
              <a:gd name="T95" fmla="*/ 211321 h 291740"/>
              <a:gd name="T96" fmla="*/ 9015 w 291741"/>
              <a:gd name="T97" fmla="*/ 249548 h 291740"/>
              <a:gd name="T98" fmla="*/ 283443 w 291741"/>
              <a:gd name="T99" fmla="*/ 283445 h 291740"/>
              <a:gd name="T100" fmla="*/ 47240 w 291741"/>
              <a:gd name="T101" fmla="*/ 45438 h 291740"/>
              <a:gd name="T102" fmla="*/ 9015 w 291741"/>
              <a:gd name="T103" fmla="*/ 42192 h 291740"/>
              <a:gd name="T104" fmla="*/ 38225 w 291741"/>
              <a:gd name="T105" fmla="*/ 207355 h 291740"/>
              <a:gd name="T106" fmla="*/ 42914 w 291741"/>
              <a:gd name="T107" fmla="*/ 0 h 291740"/>
              <a:gd name="T108" fmla="*/ 47240 w 291741"/>
              <a:gd name="T109" fmla="*/ 37144 h 291740"/>
              <a:gd name="T110" fmla="*/ 292459 w 291741"/>
              <a:gd name="T111" fmla="*/ 41111 h 291740"/>
              <a:gd name="T112" fmla="*/ 288492 w 291741"/>
              <a:gd name="T113" fmla="*/ 292460 h 291740"/>
              <a:gd name="T114" fmla="*/ 0 w 291741"/>
              <a:gd name="T115" fmla="*/ 249548 h 291740"/>
              <a:gd name="T116" fmla="*/ 42914 w 291741"/>
              <a:gd name="T117" fmla="*/ 0 h 2917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1741" h="291740">
                <a:moveTo>
                  <a:pt x="229821" y="242887"/>
                </a:moveTo>
                <a:cubicBezTo>
                  <a:pt x="232385" y="242887"/>
                  <a:pt x="234583" y="244666"/>
                  <a:pt x="234583" y="246801"/>
                </a:cubicBezTo>
                <a:lnTo>
                  <a:pt x="234583" y="258899"/>
                </a:lnTo>
                <a:cubicBezTo>
                  <a:pt x="234583" y="261390"/>
                  <a:pt x="232385" y="263169"/>
                  <a:pt x="229821" y="263169"/>
                </a:cubicBezTo>
                <a:cubicBezTo>
                  <a:pt x="227623" y="263169"/>
                  <a:pt x="225425" y="261390"/>
                  <a:pt x="225425" y="258899"/>
                </a:cubicBezTo>
                <a:lnTo>
                  <a:pt x="225425" y="246801"/>
                </a:lnTo>
                <a:cubicBezTo>
                  <a:pt x="225425" y="244666"/>
                  <a:pt x="227623" y="242887"/>
                  <a:pt x="229821" y="242887"/>
                </a:cubicBezTo>
                <a:close/>
                <a:moveTo>
                  <a:pt x="99441" y="242887"/>
                </a:moveTo>
                <a:cubicBezTo>
                  <a:pt x="102489" y="242887"/>
                  <a:pt x="104394" y="244666"/>
                  <a:pt x="104394" y="246801"/>
                </a:cubicBezTo>
                <a:lnTo>
                  <a:pt x="104394" y="258899"/>
                </a:lnTo>
                <a:cubicBezTo>
                  <a:pt x="104394" y="261390"/>
                  <a:pt x="102489" y="263169"/>
                  <a:pt x="99441" y="263169"/>
                </a:cubicBezTo>
                <a:cubicBezTo>
                  <a:pt x="96774" y="263169"/>
                  <a:pt x="95250" y="261390"/>
                  <a:pt x="95250" y="258899"/>
                </a:cubicBezTo>
                <a:lnTo>
                  <a:pt x="95250" y="246801"/>
                </a:lnTo>
                <a:cubicBezTo>
                  <a:pt x="95250" y="244666"/>
                  <a:pt x="96774" y="242887"/>
                  <a:pt x="99441" y="242887"/>
                </a:cubicBezTo>
                <a:close/>
                <a:moveTo>
                  <a:pt x="247435" y="223837"/>
                </a:moveTo>
                <a:lnTo>
                  <a:pt x="258628" y="223837"/>
                </a:lnTo>
                <a:cubicBezTo>
                  <a:pt x="261077" y="223837"/>
                  <a:pt x="263175" y="226035"/>
                  <a:pt x="263175" y="228600"/>
                </a:cubicBezTo>
                <a:cubicBezTo>
                  <a:pt x="263175" y="231164"/>
                  <a:pt x="261077" y="232996"/>
                  <a:pt x="258628" y="232996"/>
                </a:cubicBezTo>
                <a:lnTo>
                  <a:pt x="247435" y="232996"/>
                </a:lnTo>
                <a:cubicBezTo>
                  <a:pt x="244987" y="232996"/>
                  <a:pt x="242888" y="231164"/>
                  <a:pt x="242888" y="228600"/>
                </a:cubicBezTo>
                <a:cubicBezTo>
                  <a:pt x="242888" y="226035"/>
                  <a:pt x="244987" y="223837"/>
                  <a:pt x="247435" y="223837"/>
                </a:cubicBezTo>
                <a:close/>
                <a:moveTo>
                  <a:pt x="69002" y="223837"/>
                </a:moveTo>
                <a:lnTo>
                  <a:pt x="80743" y="223837"/>
                </a:lnTo>
                <a:cubicBezTo>
                  <a:pt x="83234" y="223837"/>
                  <a:pt x="85369" y="226035"/>
                  <a:pt x="85369" y="228600"/>
                </a:cubicBezTo>
                <a:cubicBezTo>
                  <a:pt x="85369" y="231164"/>
                  <a:pt x="83234" y="232996"/>
                  <a:pt x="80743" y="232996"/>
                </a:cubicBezTo>
                <a:lnTo>
                  <a:pt x="69002" y="232996"/>
                </a:lnTo>
                <a:cubicBezTo>
                  <a:pt x="66867" y="232996"/>
                  <a:pt x="65088" y="231164"/>
                  <a:pt x="65088" y="228600"/>
                </a:cubicBezTo>
                <a:cubicBezTo>
                  <a:pt x="65088" y="226035"/>
                  <a:pt x="66867" y="223837"/>
                  <a:pt x="69002" y="223837"/>
                </a:cubicBezTo>
                <a:close/>
                <a:moveTo>
                  <a:pt x="164738" y="145643"/>
                </a:moveTo>
                <a:lnTo>
                  <a:pt x="137232" y="163692"/>
                </a:lnTo>
                <a:lnTo>
                  <a:pt x="164738" y="181019"/>
                </a:lnTo>
                <a:lnTo>
                  <a:pt x="192244" y="163692"/>
                </a:lnTo>
                <a:lnTo>
                  <a:pt x="164738" y="145643"/>
                </a:lnTo>
                <a:close/>
                <a:moveTo>
                  <a:pt x="225540" y="106296"/>
                </a:moveTo>
                <a:lnTo>
                  <a:pt x="173062" y="140229"/>
                </a:lnTo>
                <a:lnTo>
                  <a:pt x="202739" y="159722"/>
                </a:lnTo>
                <a:cubicBezTo>
                  <a:pt x="204187" y="160805"/>
                  <a:pt x="204911" y="161887"/>
                  <a:pt x="204911" y="163692"/>
                </a:cubicBezTo>
                <a:cubicBezTo>
                  <a:pt x="204911" y="164775"/>
                  <a:pt x="204187" y="166580"/>
                  <a:pt x="202739" y="167302"/>
                </a:cubicBezTo>
                <a:lnTo>
                  <a:pt x="173062" y="186434"/>
                </a:lnTo>
                <a:lnTo>
                  <a:pt x="225540" y="220367"/>
                </a:lnTo>
                <a:lnTo>
                  <a:pt x="225540" y="106296"/>
                </a:lnTo>
                <a:close/>
                <a:moveTo>
                  <a:pt x="103936" y="106296"/>
                </a:moveTo>
                <a:lnTo>
                  <a:pt x="103936" y="220367"/>
                </a:lnTo>
                <a:lnTo>
                  <a:pt x="156414" y="186434"/>
                </a:lnTo>
                <a:lnTo>
                  <a:pt x="126737" y="167302"/>
                </a:lnTo>
                <a:cubicBezTo>
                  <a:pt x="125289" y="166580"/>
                  <a:pt x="124565" y="164775"/>
                  <a:pt x="124565" y="163692"/>
                </a:cubicBezTo>
                <a:cubicBezTo>
                  <a:pt x="124565" y="161887"/>
                  <a:pt x="125289" y="160805"/>
                  <a:pt x="126737" y="159722"/>
                </a:cubicBezTo>
                <a:lnTo>
                  <a:pt x="156414" y="140229"/>
                </a:lnTo>
                <a:lnTo>
                  <a:pt x="103936" y="106296"/>
                </a:lnTo>
                <a:close/>
                <a:moveTo>
                  <a:pt x="97421" y="94023"/>
                </a:moveTo>
                <a:cubicBezTo>
                  <a:pt x="98869" y="93662"/>
                  <a:pt x="100317" y="93662"/>
                  <a:pt x="102126" y="94745"/>
                </a:cubicBezTo>
                <a:lnTo>
                  <a:pt x="164738" y="135175"/>
                </a:lnTo>
                <a:lnTo>
                  <a:pt x="227711" y="94745"/>
                </a:lnTo>
                <a:cubicBezTo>
                  <a:pt x="229159" y="93662"/>
                  <a:pt x="230607" y="93662"/>
                  <a:pt x="232416" y="94023"/>
                </a:cubicBezTo>
                <a:cubicBezTo>
                  <a:pt x="233502" y="95106"/>
                  <a:pt x="234588" y="96911"/>
                  <a:pt x="234588" y="98355"/>
                </a:cubicBezTo>
                <a:lnTo>
                  <a:pt x="234588" y="228669"/>
                </a:lnTo>
                <a:cubicBezTo>
                  <a:pt x="234588" y="230113"/>
                  <a:pt x="233502" y="231557"/>
                  <a:pt x="232416" y="232279"/>
                </a:cubicBezTo>
                <a:cubicBezTo>
                  <a:pt x="231331" y="233001"/>
                  <a:pt x="230607" y="233001"/>
                  <a:pt x="229883" y="233001"/>
                </a:cubicBezTo>
                <a:cubicBezTo>
                  <a:pt x="229159" y="233001"/>
                  <a:pt x="228073" y="233001"/>
                  <a:pt x="227711" y="232279"/>
                </a:cubicBezTo>
                <a:lnTo>
                  <a:pt x="164738" y="191849"/>
                </a:lnTo>
                <a:lnTo>
                  <a:pt x="102126" y="232279"/>
                </a:lnTo>
                <a:cubicBezTo>
                  <a:pt x="100679" y="233001"/>
                  <a:pt x="100317" y="233001"/>
                  <a:pt x="99231" y="233001"/>
                </a:cubicBezTo>
                <a:cubicBezTo>
                  <a:pt x="98869" y="233001"/>
                  <a:pt x="97783" y="233001"/>
                  <a:pt x="97421" y="232279"/>
                </a:cubicBezTo>
                <a:cubicBezTo>
                  <a:pt x="95974" y="231557"/>
                  <a:pt x="95250" y="230113"/>
                  <a:pt x="95250" y="228669"/>
                </a:cubicBezTo>
                <a:lnTo>
                  <a:pt x="95250" y="98355"/>
                </a:lnTo>
                <a:cubicBezTo>
                  <a:pt x="95250" y="96911"/>
                  <a:pt x="95974" y="95106"/>
                  <a:pt x="97421" y="94023"/>
                </a:cubicBezTo>
                <a:close/>
                <a:moveTo>
                  <a:pt x="247435" y="93662"/>
                </a:moveTo>
                <a:lnTo>
                  <a:pt x="258628" y="93662"/>
                </a:lnTo>
                <a:cubicBezTo>
                  <a:pt x="261077" y="93662"/>
                  <a:pt x="263175" y="95860"/>
                  <a:pt x="263175" y="98424"/>
                </a:cubicBezTo>
                <a:cubicBezTo>
                  <a:pt x="263175" y="100989"/>
                  <a:pt x="261077" y="102821"/>
                  <a:pt x="258628" y="102821"/>
                </a:cubicBezTo>
                <a:lnTo>
                  <a:pt x="247435" y="102821"/>
                </a:lnTo>
                <a:cubicBezTo>
                  <a:pt x="244987" y="102821"/>
                  <a:pt x="242888" y="100989"/>
                  <a:pt x="242888" y="98424"/>
                </a:cubicBezTo>
                <a:cubicBezTo>
                  <a:pt x="242888" y="95860"/>
                  <a:pt x="244987" y="93662"/>
                  <a:pt x="247435" y="93662"/>
                </a:cubicBezTo>
                <a:close/>
                <a:moveTo>
                  <a:pt x="69002" y="93662"/>
                </a:moveTo>
                <a:lnTo>
                  <a:pt x="80743" y="93662"/>
                </a:lnTo>
                <a:cubicBezTo>
                  <a:pt x="83234" y="93662"/>
                  <a:pt x="85369" y="95860"/>
                  <a:pt x="85369" y="98424"/>
                </a:cubicBezTo>
                <a:cubicBezTo>
                  <a:pt x="85369" y="100989"/>
                  <a:pt x="83234" y="102821"/>
                  <a:pt x="80743" y="102821"/>
                </a:cubicBezTo>
                <a:lnTo>
                  <a:pt x="69002" y="102821"/>
                </a:lnTo>
                <a:cubicBezTo>
                  <a:pt x="66867" y="102821"/>
                  <a:pt x="65088" y="100989"/>
                  <a:pt x="65088" y="98424"/>
                </a:cubicBezTo>
                <a:cubicBezTo>
                  <a:pt x="65088" y="95860"/>
                  <a:pt x="66867" y="93662"/>
                  <a:pt x="69002" y="93662"/>
                </a:cubicBezTo>
                <a:close/>
                <a:moveTo>
                  <a:pt x="229821" y="65087"/>
                </a:moveTo>
                <a:cubicBezTo>
                  <a:pt x="232385" y="65087"/>
                  <a:pt x="234583" y="67186"/>
                  <a:pt x="234583" y="69284"/>
                </a:cubicBezTo>
                <a:lnTo>
                  <a:pt x="234583" y="80828"/>
                </a:lnTo>
                <a:cubicBezTo>
                  <a:pt x="234583" y="83276"/>
                  <a:pt x="232385" y="85375"/>
                  <a:pt x="229821" y="85375"/>
                </a:cubicBezTo>
                <a:cubicBezTo>
                  <a:pt x="227623" y="85375"/>
                  <a:pt x="225425" y="83276"/>
                  <a:pt x="225425" y="80828"/>
                </a:cubicBezTo>
                <a:lnTo>
                  <a:pt x="225425" y="69284"/>
                </a:lnTo>
                <a:cubicBezTo>
                  <a:pt x="225425" y="67186"/>
                  <a:pt x="227623" y="65087"/>
                  <a:pt x="229821" y="65087"/>
                </a:cubicBezTo>
                <a:close/>
                <a:moveTo>
                  <a:pt x="99441" y="65087"/>
                </a:moveTo>
                <a:cubicBezTo>
                  <a:pt x="102489" y="65087"/>
                  <a:pt x="104394" y="67186"/>
                  <a:pt x="104394" y="69284"/>
                </a:cubicBezTo>
                <a:lnTo>
                  <a:pt x="104394" y="80828"/>
                </a:lnTo>
                <a:cubicBezTo>
                  <a:pt x="104394" y="83276"/>
                  <a:pt x="102489" y="85375"/>
                  <a:pt x="99441" y="85375"/>
                </a:cubicBezTo>
                <a:cubicBezTo>
                  <a:pt x="96774" y="85375"/>
                  <a:pt x="95250" y="83276"/>
                  <a:pt x="95250" y="80828"/>
                </a:cubicBezTo>
                <a:lnTo>
                  <a:pt x="95250" y="69284"/>
                </a:lnTo>
                <a:cubicBezTo>
                  <a:pt x="95250" y="67186"/>
                  <a:pt x="96774" y="65087"/>
                  <a:pt x="99441" y="65087"/>
                </a:cubicBezTo>
                <a:close/>
                <a:moveTo>
                  <a:pt x="47124" y="45326"/>
                </a:moveTo>
                <a:lnTo>
                  <a:pt x="47124" y="210801"/>
                </a:lnTo>
                <a:cubicBezTo>
                  <a:pt x="47124" y="213319"/>
                  <a:pt x="44966" y="215118"/>
                  <a:pt x="42808" y="215118"/>
                </a:cubicBezTo>
                <a:cubicBezTo>
                  <a:pt x="23742" y="215118"/>
                  <a:pt x="8993" y="230227"/>
                  <a:pt x="8993" y="248933"/>
                </a:cubicBezTo>
                <a:cubicBezTo>
                  <a:pt x="8993" y="267639"/>
                  <a:pt x="23742" y="282747"/>
                  <a:pt x="42808" y="282747"/>
                </a:cubicBezTo>
                <a:lnTo>
                  <a:pt x="282747" y="282747"/>
                </a:lnTo>
                <a:lnTo>
                  <a:pt x="282747" y="45326"/>
                </a:lnTo>
                <a:lnTo>
                  <a:pt x="47124" y="45326"/>
                </a:lnTo>
                <a:close/>
                <a:moveTo>
                  <a:pt x="38131" y="8993"/>
                </a:moveTo>
                <a:cubicBezTo>
                  <a:pt x="21583" y="10792"/>
                  <a:pt x="8993" y="25181"/>
                  <a:pt x="8993" y="42088"/>
                </a:cubicBezTo>
                <a:lnTo>
                  <a:pt x="8993" y="223032"/>
                </a:lnTo>
                <a:cubicBezTo>
                  <a:pt x="15828" y="214039"/>
                  <a:pt x="26260" y="207923"/>
                  <a:pt x="38131" y="206844"/>
                </a:cubicBezTo>
                <a:lnTo>
                  <a:pt x="38131" y="8993"/>
                </a:lnTo>
                <a:close/>
                <a:moveTo>
                  <a:pt x="42808" y="0"/>
                </a:moveTo>
                <a:cubicBezTo>
                  <a:pt x="44966" y="0"/>
                  <a:pt x="47124" y="1439"/>
                  <a:pt x="47124" y="4317"/>
                </a:cubicBezTo>
                <a:lnTo>
                  <a:pt x="47124" y="37052"/>
                </a:lnTo>
                <a:lnTo>
                  <a:pt x="287783" y="37052"/>
                </a:lnTo>
                <a:cubicBezTo>
                  <a:pt x="289582" y="37052"/>
                  <a:pt x="291741" y="38491"/>
                  <a:pt x="291741" y="41009"/>
                </a:cubicBezTo>
                <a:lnTo>
                  <a:pt x="291741" y="287424"/>
                </a:lnTo>
                <a:cubicBezTo>
                  <a:pt x="291741" y="289582"/>
                  <a:pt x="289582" y="291740"/>
                  <a:pt x="287783" y="291740"/>
                </a:cubicBezTo>
                <a:lnTo>
                  <a:pt x="42808" y="291740"/>
                </a:lnTo>
                <a:cubicBezTo>
                  <a:pt x="19065" y="291740"/>
                  <a:pt x="0" y="272675"/>
                  <a:pt x="0" y="248933"/>
                </a:cubicBezTo>
                <a:lnTo>
                  <a:pt x="0" y="42088"/>
                </a:lnTo>
                <a:cubicBezTo>
                  <a:pt x="0" y="19066"/>
                  <a:pt x="19065" y="0"/>
                  <a:pt x="428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516782-D387-ED4B-A5A5-CCCD74241645}"/>
              </a:ext>
            </a:extLst>
          </p:cNvPr>
          <p:cNvSpPr txBox="1"/>
          <p:nvPr/>
        </p:nvSpPr>
        <p:spPr>
          <a:xfrm>
            <a:off x="770082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7B69-3A20-FD46-86E5-F447B72A37E3}"/>
              </a:ext>
            </a:extLst>
          </p:cNvPr>
          <p:cNvSpPr txBox="1"/>
          <p:nvPr/>
        </p:nvSpPr>
        <p:spPr>
          <a:xfrm>
            <a:off x="3479415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FA3EF7-7A24-6A42-ABF7-54AA6DE23AC7}"/>
              </a:ext>
            </a:extLst>
          </p:cNvPr>
          <p:cNvSpPr txBox="1"/>
          <p:nvPr/>
        </p:nvSpPr>
        <p:spPr>
          <a:xfrm>
            <a:off x="6186583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3EC5D7-7F2B-D14D-B21D-B9E7F18CB816}"/>
              </a:ext>
            </a:extLst>
          </p:cNvPr>
          <p:cNvSpPr txBox="1"/>
          <p:nvPr/>
        </p:nvSpPr>
        <p:spPr>
          <a:xfrm>
            <a:off x="8896683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CE7845-7A5E-DB4B-B32B-3BD482F95C09}"/>
              </a:ext>
            </a:extLst>
          </p:cNvPr>
          <p:cNvSpPr txBox="1"/>
          <p:nvPr/>
        </p:nvSpPr>
        <p:spPr>
          <a:xfrm>
            <a:off x="2036711" y="2429457"/>
            <a:ext cx="1197507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EB4196-FA61-5941-98CF-937EA79E3C61}"/>
              </a:ext>
            </a:extLst>
          </p:cNvPr>
          <p:cNvSpPr txBox="1"/>
          <p:nvPr/>
        </p:nvSpPr>
        <p:spPr>
          <a:xfrm>
            <a:off x="4713708" y="2452540"/>
            <a:ext cx="776175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EXAMPLE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68A827-B1D0-944C-A05F-628A964976DD}"/>
              </a:ext>
            </a:extLst>
          </p:cNvPr>
          <p:cNvSpPr txBox="1"/>
          <p:nvPr/>
        </p:nvSpPr>
        <p:spPr>
          <a:xfrm>
            <a:off x="7415138" y="2452540"/>
            <a:ext cx="801823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ANALYSIS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39FC5D-40F0-AD40-B7DF-FA5E0078950A}"/>
              </a:ext>
            </a:extLst>
          </p:cNvPr>
          <p:cNvSpPr txBox="1"/>
          <p:nvPr/>
        </p:nvSpPr>
        <p:spPr>
          <a:xfrm>
            <a:off x="10162851" y="2337124"/>
            <a:ext cx="1277016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EVALUATION/</a:t>
            </a:r>
          </a:p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COMPARISON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8388CDE-D8F5-D34F-BF00-8807177D3E6F}"/>
              </a:ext>
            </a:extLst>
          </p:cNvPr>
          <p:cNvSpPr txBox="1">
            <a:spLocks/>
          </p:cNvSpPr>
          <p:nvPr/>
        </p:nvSpPr>
        <p:spPr>
          <a:xfrm>
            <a:off x="1143828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FF9DF3B-1BDE-444D-91A8-196A467A202C}"/>
              </a:ext>
            </a:extLst>
          </p:cNvPr>
          <p:cNvSpPr txBox="1">
            <a:spLocks/>
          </p:cNvSpPr>
          <p:nvPr/>
        </p:nvSpPr>
        <p:spPr>
          <a:xfrm>
            <a:off x="3842576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697D8CD-33CC-8942-BBCA-D01D5528AE6E}"/>
              </a:ext>
            </a:extLst>
          </p:cNvPr>
          <p:cNvSpPr txBox="1">
            <a:spLocks/>
          </p:cNvSpPr>
          <p:nvPr/>
        </p:nvSpPr>
        <p:spPr>
          <a:xfrm>
            <a:off x="6541324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D663E89-7D3D-AB45-9380-7694EAEC2442}"/>
              </a:ext>
            </a:extLst>
          </p:cNvPr>
          <p:cNvSpPr txBox="1">
            <a:spLocks/>
          </p:cNvSpPr>
          <p:nvPr/>
        </p:nvSpPr>
        <p:spPr>
          <a:xfrm>
            <a:off x="9240071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EDD9A7D-922E-7E46-A83D-718A8B55BD28}"/>
              </a:ext>
            </a:extLst>
          </p:cNvPr>
          <p:cNvSpPr txBox="1"/>
          <p:nvPr/>
        </p:nvSpPr>
        <p:spPr>
          <a:xfrm>
            <a:off x="1404518" y="271064"/>
            <a:ext cx="93948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New media campaigning</a:t>
            </a:r>
          </a:p>
        </p:txBody>
      </p:sp>
      <p:sp>
        <p:nvSpPr>
          <p:cNvPr id="31" name="Triangle 30">
            <a:extLst>
              <a:ext uri="{FF2B5EF4-FFF2-40B4-BE49-F238E27FC236}">
                <a16:creationId xmlns:a16="http://schemas.microsoft.com/office/drawing/2014/main" id="{F40313F4-B2EC-1045-A643-6D9B7CC77EBE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3029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6F49E8-DCC3-4C49-843C-AC6006C47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1601735"/>
            <a:ext cx="10684151" cy="19919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Overall, it could be argued that the most effective political management strategy is…..because….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2838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1E6813-86F4-4447-B026-94AD6E713B29}"/>
              </a:ext>
            </a:extLst>
          </p:cNvPr>
          <p:cNvSpPr txBox="1"/>
          <p:nvPr/>
        </p:nvSpPr>
        <p:spPr>
          <a:xfrm>
            <a:off x="1919654" y="271064"/>
            <a:ext cx="836453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Media campaigning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26642EED-6EF8-3B47-9683-2B104D42F5E9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3FB5C-072B-D54F-BAC8-81EEEE400D9E}"/>
              </a:ext>
            </a:extLst>
          </p:cNvPr>
          <p:cNvSpPr txBox="1"/>
          <p:nvPr/>
        </p:nvSpPr>
        <p:spPr>
          <a:xfrm>
            <a:off x="1482085" y="1823178"/>
            <a:ext cx="1854517" cy="4374422"/>
          </a:xfrm>
          <a:prstGeom prst="rect">
            <a:avLst/>
          </a:prstGeom>
          <a:noFill/>
          <a:ln w="38100" cap="flat">
            <a:solidFill>
              <a:schemeClr val="accent1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E52BFA-353A-444C-B77F-DCFD293FC8D5}"/>
              </a:ext>
            </a:extLst>
          </p:cNvPr>
          <p:cNvSpPr txBox="1"/>
          <p:nvPr/>
        </p:nvSpPr>
        <p:spPr>
          <a:xfrm rot="16200000">
            <a:off x="-1100078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B2499-B774-7648-95B8-8637C6FBE0B6}"/>
              </a:ext>
            </a:extLst>
          </p:cNvPr>
          <p:cNvSpPr txBox="1"/>
          <p:nvPr/>
        </p:nvSpPr>
        <p:spPr>
          <a:xfrm rot="16200000">
            <a:off x="-783690" y="3940159"/>
            <a:ext cx="4374421" cy="14046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581CD52F-5CA9-1743-A411-C09E326FF2D3}"/>
              </a:ext>
            </a:extLst>
          </p:cNvPr>
          <p:cNvSpPr/>
          <p:nvPr/>
        </p:nvSpPr>
        <p:spPr>
          <a:xfrm rot="5400000">
            <a:off x="1252436" y="2055717"/>
            <a:ext cx="287957" cy="173621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404DF-3B07-7E40-BD30-F1F48B53E72B}"/>
              </a:ext>
            </a:extLst>
          </p:cNvPr>
          <p:cNvSpPr txBox="1"/>
          <p:nvPr/>
        </p:nvSpPr>
        <p:spPr>
          <a:xfrm rot="16200000">
            <a:off x="1581211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F9858-7993-A448-9362-F7949413CD38}"/>
              </a:ext>
            </a:extLst>
          </p:cNvPr>
          <p:cNvSpPr txBox="1"/>
          <p:nvPr/>
        </p:nvSpPr>
        <p:spPr>
          <a:xfrm rot="16200000">
            <a:off x="1904420" y="3933338"/>
            <a:ext cx="4374421" cy="154103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2E2CC82-5B4B-9946-9949-15F439AF94F9}"/>
              </a:ext>
            </a:extLst>
          </p:cNvPr>
          <p:cNvSpPr/>
          <p:nvPr/>
        </p:nvSpPr>
        <p:spPr>
          <a:xfrm rot="5400000">
            <a:off x="3939775" y="2065476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5BF4E5-66B6-1B40-83A1-7BF46CFA59C9}"/>
              </a:ext>
            </a:extLst>
          </p:cNvPr>
          <p:cNvSpPr txBox="1"/>
          <p:nvPr/>
        </p:nvSpPr>
        <p:spPr>
          <a:xfrm rot="16200000">
            <a:off x="4262502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44AD95-C7B9-8A4E-9635-11EC40C78245}"/>
              </a:ext>
            </a:extLst>
          </p:cNvPr>
          <p:cNvSpPr txBox="1"/>
          <p:nvPr/>
        </p:nvSpPr>
        <p:spPr>
          <a:xfrm rot="16200000">
            <a:off x="4572378" y="3946670"/>
            <a:ext cx="4374418" cy="12743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E583610-F4CB-9348-A97C-FC2F1FFBCD3B}"/>
              </a:ext>
            </a:extLst>
          </p:cNvPr>
          <p:cNvSpPr/>
          <p:nvPr/>
        </p:nvSpPr>
        <p:spPr>
          <a:xfrm rot="5400000">
            <a:off x="6620610" y="2065476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19940-FDEA-A14B-A32E-557B45B9AE73}"/>
              </a:ext>
            </a:extLst>
          </p:cNvPr>
          <p:cNvSpPr txBox="1"/>
          <p:nvPr/>
        </p:nvSpPr>
        <p:spPr>
          <a:xfrm rot="16200000">
            <a:off x="6895232" y="3718066"/>
            <a:ext cx="4374416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EEBCA5-0000-C344-8120-69013541857C}"/>
              </a:ext>
            </a:extLst>
          </p:cNvPr>
          <p:cNvSpPr txBox="1"/>
          <p:nvPr/>
        </p:nvSpPr>
        <p:spPr>
          <a:xfrm rot="16200000">
            <a:off x="7255658" y="3944684"/>
            <a:ext cx="4374422" cy="131411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EA793771-B026-6A47-AA86-669B920F068E}"/>
              </a:ext>
            </a:extLst>
          </p:cNvPr>
          <p:cNvSpPr/>
          <p:nvPr/>
        </p:nvSpPr>
        <p:spPr>
          <a:xfrm rot="5400000">
            <a:off x="9302162" y="2051449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1DC2CB-D99E-2A4F-A72A-40EC46F64EE1}"/>
              </a:ext>
            </a:extLst>
          </p:cNvPr>
          <p:cNvSpPr txBox="1"/>
          <p:nvPr/>
        </p:nvSpPr>
        <p:spPr>
          <a:xfrm>
            <a:off x="4164581" y="1823178"/>
            <a:ext cx="1854517" cy="4374419"/>
          </a:xfrm>
          <a:prstGeom prst="rect">
            <a:avLst/>
          </a:prstGeom>
          <a:noFill/>
          <a:ln w="38100" cap="flat">
            <a:solidFill>
              <a:schemeClr val="accent2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29" name="Freeform 45">
            <a:extLst>
              <a:ext uri="{FF2B5EF4-FFF2-40B4-BE49-F238E27FC236}">
                <a16:creationId xmlns:a16="http://schemas.microsoft.com/office/drawing/2014/main" id="{869F0BBF-073C-0240-8719-879E39186E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5761" y="1996206"/>
            <a:ext cx="323422" cy="323422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0" name="Freeform 960">
            <a:extLst>
              <a:ext uri="{FF2B5EF4-FFF2-40B4-BE49-F238E27FC236}">
                <a16:creationId xmlns:a16="http://schemas.microsoft.com/office/drawing/2014/main" id="{7D37D246-6916-5B44-9E62-B79E70AC95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4473" y="1996206"/>
            <a:ext cx="323422" cy="323422"/>
          </a:xfrm>
          <a:custGeom>
            <a:avLst/>
            <a:gdLst>
              <a:gd name="T0" fmla="*/ 131497 w 291740"/>
              <a:gd name="T1" fmla="*/ 248574 h 291740"/>
              <a:gd name="T2" fmla="*/ 161325 w 291740"/>
              <a:gd name="T3" fmla="*/ 226550 h 291740"/>
              <a:gd name="T4" fmla="*/ 50108 w 291740"/>
              <a:gd name="T5" fmla="*/ 247153 h 291740"/>
              <a:gd name="T6" fmla="*/ 83209 w 291740"/>
              <a:gd name="T7" fmla="*/ 227971 h 291740"/>
              <a:gd name="T8" fmla="*/ 161325 w 291740"/>
              <a:gd name="T9" fmla="*/ 218024 h 291740"/>
              <a:gd name="T10" fmla="*/ 131497 w 291740"/>
              <a:gd name="T11" fmla="*/ 257455 h 291740"/>
              <a:gd name="T12" fmla="*/ 51562 w 291740"/>
              <a:gd name="T13" fmla="*/ 218024 h 291740"/>
              <a:gd name="T14" fmla="*/ 81389 w 291740"/>
              <a:gd name="T15" fmla="*/ 257455 h 291740"/>
              <a:gd name="T16" fmla="*/ 51562 w 291740"/>
              <a:gd name="T17" fmla="*/ 218024 h 291740"/>
              <a:gd name="T18" fmla="*/ 212296 w 291740"/>
              <a:gd name="T19" fmla="*/ 186224 h 291740"/>
              <a:gd name="T20" fmla="*/ 242487 w 291740"/>
              <a:gd name="T21" fmla="*/ 163522 h 291740"/>
              <a:gd name="T22" fmla="*/ 130041 w 291740"/>
              <a:gd name="T23" fmla="*/ 184759 h 291740"/>
              <a:gd name="T24" fmla="*/ 162779 w 291740"/>
              <a:gd name="T25" fmla="*/ 164986 h 291740"/>
              <a:gd name="T26" fmla="*/ 50108 w 291740"/>
              <a:gd name="T27" fmla="*/ 164986 h 291740"/>
              <a:gd name="T28" fmla="*/ 83209 w 291740"/>
              <a:gd name="T29" fmla="*/ 184759 h 291740"/>
              <a:gd name="T30" fmla="*/ 212296 w 291740"/>
              <a:gd name="T31" fmla="*/ 154367 h 291740"/>
              <a:gd name="T32" fmla="*/ 242487 w 291740"/>
              <a:gd name="T33" fmla="*/ 195378 h 291740"/>
              <a:gd name="T34" fmla="*/ 212296 w 291740"/>
              <a:gd name="T35" fmla="*/ 154367 h 291740"/>
              <a:gd name="T36" fmla="*/ 171509 w 291740"/>
              <a:gd name="T37" fmla="*/ 184759 h 291740"/>
              <a:gd name="T38" fmla="*/ 120948 w 291740"/>
              <a:gd name="T39" fmla="*/ 164986 h 291740"/>
              <a:gd name="T40" fmla="*/ 91938 w 291740"/>
              <a:gd name="T41" fmla="*/ 164986 h 291740"/>
              <a:gd name="T42" fmla="*/ 41377 w 291740"/>
              <a:gd name="T43" fmla="*/ 184759 h 291740"/>
              <a:gd name="T44" fmla="*/ 210842 w 291740"/>
              <a:gd name="T45" fmla="*/ 100962 h 291740"/>
              <a:gd name="T46" fmla="*/ 243579 w 291740"/>
              <a:gd name="T47" fmla="*/ 121102 h 291740"/>
              <a:gd name="T48" fmla="*/ 131497 w 291740"/>
              <a:gd name="T49" fmla="*/ 99865 h 291740"/>
              <a:gd name="T50" fmla="*/ 161325 w 291740"/>
              <a:gd name="T51" fmla="*/ 122567 h 291740"/>
              <a:gd name="T52" fmla="*/ 131497 w 291740"/>
              <a:gd name="T53" fmla="*/ 99865 h 291740"/>
              <a:gd name="T54" fmla="*/ 252672 w 291740"/>
              <a:gd name="T55" fmla="*/ 121102 h 291740"/>
              <a:gd name="T56" fmla="*/ 202111 w 291740"/>
              <a:gd name="T57" fmla="*/ 100962 h 291740"/>
              <a:gd name="T58" fmla="*/ 171509 w 291740"/>
              <a:gd name="T59" fmla="*/ 100962 h 291740"/>
              <a:gd name="T60" fmla="*/ 120948 w 291740"/>
              <a:gd name="T61" fmla="*/ 121102 h 291740"/>
              <a:gd name="T62" fmla="*/ 9037 w 291740"/>
              <a:gd name="T63" fmla="*/ 270046 h 291740"/>
              <a:gd name="T64" fmla="*/ 283784 w 291740"/>
              <a:gd name="T65" fmla="*/ 67964 h 291740"/>
              <a:gd name="T66" fmla="*/ 9037 w 291740"/>
              <a:gd name="T67" fmla="*/ 59287 h 291740"/>
              <a:gd name="T68" fmla="*/ 253778 w 291740"/>
              <a:gd name="T69" fmla="*/ 20605 h 291740"/>
              <a:gd name="T70" fmla="*/ 245103 w 291740"/>
              <a:gd name="T71" fmla="*/ 20605 h 291740"/>
              <a:gd name="T72" fmla="*/ 203530 w 291740"/>
              <a:gd name="T73" fmla="*/ 28198 h 291740"/>
              <a:gd name="T74" fmla="*/ 165932 w 291740"/>
              <a:gd name="T75" fmla="*/ 32535 h 291740"/>
              <a:gd name="T76" fmla="*/ 128697 w 291740"/>
              <a:gd name="T77" fmla="*/ 28198 h 291740"/>
              <a:gd name="T78" fmla="*/ 87123 w 291740"/>
              <a:gd name="T79" fmla="*/ 20605 h 291740"/>
              <a:gd name="T80" fmla="*/ 78448 w 291740"/>
              <a:gd name="T81" fmla="*/ 20605 h 291740"/>
              <a:gd name="T82" fmla="*/ 36512 w 291740"/>
              <a:gd name="T83" fmla="*/ 28198 h 291740"/>
              <a:gd name="T84" fmla="*/ 45550 w 291740"/>
              <a:gd name="T85" fmla="*/ 4337 h 291740"/>
              <a:gd name="T86" fmla="*/ 82785 w 291740"/>
              <a:gd name="T87" fmla="*/ 0 h 291740"/>
              <a:gd name="T88" fmla="*/ 120021 w 291740"/>
              <a:gd name="T89" fmla="*/ 4337 h 291740"/>
              <a:gd name="T90" fmla="*/ 161594 w 291740"/>
              <a:gd name="T91" fmla="*/ 11930 h 291740"/>
              <a:gd name="T92" fmla="*/ 170631 w 291740"/>
              <a:gd name="T93" fmla="*/ 11930 h 291740"/>
              <a:gd name="T94" fmla="*/ 212205 w 291740"/>
              <a:gd name="T95" fmla="*/ 4337 h 291740"/>
              <a:gd name="T96" fmla="*/ 249440 w 291740"/>
              <a:gd name="T97" fmla="*/ 0 h 291740"/>
              <a:gd name="T98" fmla="*/ 292460 w 291740"/>
              <a:gd name="T99" fmla="*/ 33982 h 291740"/>
              <a:gd name="T100" fmla="*/ 0 w 291740"/>
              <a:gd name="T101" fmla="*/ 270046 h 291740"/>
              <a:gd name="T102" fmla="*/ 36512 w 291740"/>
              <a:gd name="T103" fmla="*/ 4337 h 29174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91740" h="291740">
                <a:moveTo>
                  <a:pt x="131173" y="225992"/>
                </a:moveTo>
                <a:cubicBezTo>
                  <a:pt x="130447" y="225992"/>
                  <a:pt x="129721" y="226700"/>
                  <a:pt x="129721" y="227409"/>
                </a:cubicBezTo>
                <a:lnTo>
                  <a:pt x="129721" y="246544"/>
                </a:lnTo>
                <a:cubicBezTo>
                  <a:pt x="129721" y="247607"/>
                  <a:pt x="130447" y="247962"/>
                  <a:pt x="131173" y="247962"/>
                </a:cubicBezTo>
                <a:lnTo>
                  <a:pt x="160927" y="247962"/>
                </a:lnTo>
                <a:cubicBezTo>
                  <a:pt x="161653" y="247962"/>
                  <a:pt x="162378" y="247607"/>
                  <a:pt x="162378" y="246544"/>
                </a:cubicBezTo>
                <a:lnTo>
                  <a:pt x="162378" y="227409"/>
                </a:lnTo>
                <a:cubicBezTo>
                  <a:pt x="162378" y="226700"/>
                  <a:pt x="161653" y="225992"/>
                  <a:pt x="160927" y="225992"/>
                </a:cubicBezTo>
                <a:lnTo>
                  <a:pt x="131173" y="225992"/>
                </a:lnTo>
                <a:close/>
                <a:moveTo>
                  <a:pt x="51435" y="225992"/>
                </a:moveTo>
                <a:cubicBezTo>
                  <a:pt x="50709" y="225992"/>
                  <a:pt x="49984" y="226700"/>
                  <a:pt x="49984" y="227409"/>
                </a:cubicBezTo>
                <a:lnTo>
                  <a:pt x="49984" y="246544"/>
                </a:lnTo>
                <a:cubicBezTo>
                  <a:pt x="49984" y="247607"/>
                  <a:pt x="50709" y="247962"/>
                  <a:pt x="51435" y="247962"/>
                </a:cubicBezTo>
                <a:lnTo>
                  <a:pt x="81189" y="247962"/>
                </a:lnTo>
                <a:cubicBezTo>
                  <a:pt x="82278" y="247962"/>
                  <a:pt x="83004" y="247607"/>
                  <a:pt x="83004" y="246544"/>
                </a:cubicBezTo>
                <a:lnTo>
                  <a:pt x="83004" y="227409"/>
                </a:lnTo>
                <a:cubicBezTo>
                  <a:pt x="83004" y="226700"/>
                  <a:pt x="82278" y="225992"/>
                  <a:pt x="81189" y="225992"/>
                </a:cubicBezTo>
                <a:lnTo>
                  <a:pt x="51435" y="225992"/>
                </a:lnTo>
                <a:close/>
                <a:moveTo>
                  <a:pt x="131173" y="217487"/>
                </a:moveTo>
                <a:lnTo>
                  <a:pt x="160927" y="217487"/>
                </a:lnTo>
                <a:cubicBezTo>
                  <a:pt x="166733" y="217487"/>
                  <a:pt x="171087" y="221739"/>
                  <a:pt x="171087" y="227409"/>
                </a:cubicBezTo>
                <a:lnTo>
                  <a:pt x="171087" y="246544"/>
                </a:lnTo>
                <a:cubicBezTo>
                  <a:pt x="171087" y="252214"/>
                  <a:pt x="166733" y="256821"/>
                  <a:pt x="160927" y="256821"/>
                </a:cubicBezTo>
                <a:lnTo>
                  <a:pt x="131173" y="256821"/>
                </a:lnTo>
                <a:cubicBezTo>
                  <a:pt x="125367" y="256821"/>
                  <a:pt x="120650" y="252214"/>
                  <a:pt x="120650" y="246544"/>
                </a:cubicBezTo>
                <a:lnTo>
                  <a:pt x="120650" y="227409"/>
                </a:lnTo>
                <a:cubicBezTo>
                  <a:pt x="120650" y="221739"/>
                  <a:pt x="125367" y="217487"/>
                  <a:pt x="131173" y="217487"/>
                </a:cubicBezTo>
                <a:close/>
                <a:moveTo>
                  <a:pt x="51435" y="217487"/>
                </a:moveTo>
                <a:lnTo>
                  <a:pt x="81189" y="217487"/>
                </a:lnTo>
                <a:cubicBezTo>
                  <a:pt x="86995" y="217487"/>
                  <a:pt x="91712" y="221739"/>
                  <a:pt x="91712" y="227409"/>
                </a:cubicBezTo>
                <a:lnTo>
                  <a:pt x="91712" y="246544"/>
                </a:lnTo>
                <a:cubicBezTo>
                  <a:pt x="91712" y="252214"/>
                  <a:pt x="86995" y="256821"/>
                  <a:pt x="81189" y="256821"/>
                </a:cubicBezTo>
                <a:lnTo>
                  <a:pt x="51435" y="256821"/>
                </a:lnTo>
                <a:cubicBezTo>
                  <a:pt x="45992" y="256821"/>
                  <a:pt x="41275" y="252214"/>
                  <a:pt x="41275" y="246544"/>
                </a:cubicBezTo>
                <a:lnTo>
                  <a:pt x="41275" y="227409"/>
                </a:lnTo>
                <a:cubicBezTo>
                  <a:pt x="41275" y="221739"/>
                  <a:pt x="45992" y="217487"/>
                  <a:pt x="51435" y="217487"/>
                </a:cubicBezTo>
                <a:close/>
                <a:moveTo>
                  <a:pt x="211773" y="163119"/>
                </a:moveTo>
                <a:cubicBezTo>
                  <a:pt x="211047" y="163119"/>
                  <a:pt x="210322" y="163849"/>
                  <a:pt x="210322" y="164580"/>
                </a:cubicBezTo>
                <a:lnTo>
                  <a:pt x="210322" y="184304"/>
                </a:lnTo>
                <a:cubicBezTo>
                  <a:pt x="210322" y="185035"/>
                  <a:pt x="211047" y="185765"/>
                  <a:pt x="211773" y="185765"/>
                </a:cubicBezTo>
                <a:lnTo>
                  <a:pt x="241890" y="185765"/>
                </a:lnTo>
                <a:cubicBezTo>
                  <a:pt x="242253" y="185765"/>
                  <a:pt x="242979" y="185035"/>
                  <a:pt x="242979" y="184304"/>
                </a:cubicBezTo>
                <a:lnTo>
                  <a:pt x="242979" y="164580"/>
                </a:lnTo>
                <a:cubicBezTo>
                  <a:pt x="242979" y="163849"/>
                  <a:pt x="242253" y="163119"/>
                  <a:pt x="241890" y="163119"/>
                </a:cubicBezTo>
                <a:lnTo>
                  <a:pt x="211773" y="163119"/>
                </a:lnTo>
                <a:close/>
                <a:moveTo>
                  <a:pt x="131173" y="163119"/>
                </a:moveTo>
                <a:cubicBezTo>
                  <a:pt x="130447" y="163119"/>
                  <a:pt x="129721" y="163849"/>
                  <a:pt x="129721" y="164580"/>
                </a:cubicBezTo>
                <a:lnTo>
                  <a:pt x="129721" y="184304"/>
                </a:lnTo>
                <a:cubicBezTo>
                  <a:pt x="129721" y="185035"/>
                  <a:pt x="130447" y="185765"/>
                  <a:pt x="131173" y="185765"/>
                </a:cubicBezTo>
                <a:lnTo>
                  <a:pt x="160927" y="185765"/>
                </a:lnTo>
                <a:cubicBezTo>
                  <a:pt x="161653" y="185765"/>
                  <a:pt x="162378" y="185035"/>
                  <a:pt x="162378" y="184304"/>
                </a:cubicBezTo>
                <a:lnTo>
                  <a:pt x="162378" y="164580"/>
                </a:lnTo>
                <a:cubicBezTo>
                  <a:pt x="162378" y="163849"/>
                  <a:pt x="161653" y="163119"/>
                  <a:pt x="160927" y="163119"/>
                </a:cubicBezTo>
                <a:lnTo>
                  <a:pt x="131173" y="163119"/>
                </a:lnTo>
                <a:close/>
                <a:moveTo>
                  <a:pt x="51435" y="163119"/>
                </a:moveTo>
                <a:cubicBezTo>
                  <a:pt x="50709" y="163119"/>
                  <a:pt x="49984" y="163849"/>
                  <a:pt x="49984" y="164580"/>
                </a:cubicBezTo>
                <a:lnTo>
                  <a:pt x="49984" y="184304"/>
                </a:lnTo>
                <a:cubicBezTo>
                  <a:pt x="49984" y="185035"/>
                  <a:pt x="50709" y="185765"/>
                  <a:pt x="51435" y="185765"/>
                </a:cubicBezTo>
                <a:lnTo>
                  <a:pt x="81189" y="185765"/>
                </a:lnTo>
                <a:cubicBezTo>
                  <a:pt x="82278" y="185765"/>
                  <a:pt x="83004" y="185035"/>
                  <a:pt x="83004" y="184304"/>
                </a:cubicBezTo>
                <a:lnTo>
                  <a:pt x="83004" y="164580"/>
                </a:lnTo>
                <a:cubicBezTo>
                  <a:pt x="83004" y="163849"/>
                  <a:pt x="82278" y="163119"/>
                  <a:pt x="81189" y="163119"/>
                </a:cubicBezTo>
                <a:lnTo>
                  <a:pt x="51435" y="163119"/>
                </a:lnTo>
                <a:close/>
                <a:moveTo>
                  <a:pt x="211773" y="153987"/>
                </a:moveTo>
                <a:lnTo>
                  <a:pt x="241890" y="153987"/>
                </a:lnTo>
                <a:cubicBezTo>
                  <a:pt x="247333" y="153987"/>
                  <a:pt x="252050" y="158736"/>
                  <a:pt x="252050" y="164580"/>
                </a:cubicBezTo>
                <a:lnTo>
                  <a:pt x="252050" y="184304"/>
                </a:lnTo>
                <a:cubicBezTo>
                  <a:pt x="252050" y="190148"/>
                  <a:pt x="247333" y="194897"/>
                  <a:pt x="241890" y="194897"/>
                </a:cubicBezTo>
                <a:lnTo>
                  <a:pt x="211773" y="194897"/>
                </a:lnTo>
                <a:cubicBezTo>
                  <a:pt x="205967" y="194897"/>
                  <a:pt x="201613" y="190148"/>
                  <a:pt x="201613" y="184304"/>
                </a:cubicBezTo>
                <a:lnTo>
                  <a:pt x="201613" y="164580"/>
                </a:lnTo>
                <a:cubicBezTo>
                  <a:pt x="201613" y="158736"/>
                  <a:pt x="205967" y="153987"/>
                  <a:pt x="211773" y="153987"/>
                </a:cubicBezTo>
                <a:close/>
                <a:moveTo>
                  <a:pt x="131173" y="153987"/>
                </a:moveTo>
                <a:lnTo>
                  <a:pt x="160927" y="153987"/>
                </a:lnTo>
                <a:cubicBezTo>
                  <a:pt x="166733" y="153987"/>
                  <a:pt x="171087" y="158736"/>
                  <a:pt x="171087" y="164580"/>
                </a:cubicBezTo>
                <a:lnTo>
                  <a:pt x="171087" y="184304"/>
                </a:lnTo>
                <a:cubicBezTo>
                  <a:pt x="171087" y="190148"/>
                  <a:pt x="166733" y="194897"/>
                  <a:pt x="160927" y="194897"/>
                </a:cubicBezTo>
                <a:lnTo>
                  <a:pt x="131173" y="194897"/>
                </a:lnTo>
                <a:cubicBezTo>
                  <a:pt x="125367" y="194897"/>
                  <a:pt x="120650" y="190148"/>
                  <a:pt x="120650" y="184304"/>
                </a:cubicBezTo>
                <a:lnTo>
                  <a:pt x="120650" y="164580"/>
                </a:lnTo>
                <a:cubicBezTo>
                  <a:pt x="120650" y="158736"/>
                  <a:pt x="125367" y="153987"/>
                  <a:pt x="131173" y="153987"/>
                </a:cubicBezTo>
                <a:close/>
                <a:moveTo>
                  <a:pt x="51435" y="153987"/>
                </a:moveTo>
                <a:lnTo>
                  <a:pt x="81189" y="153987"/>
                </a:lnTo>
                <a:cubicBezTo>
                  <a:pt x="86995" y="153987"/>
                  <a:pt x="91712" y="158736"/>
                  <a:pt x="91712" y="164580"/>
                </a:cubicBezTo>
                <a:lnTo>
                  <a:pt x="91712" y="184304"/>
                </a:lnTo>
                <a:cubicBezTo>
                  <a:pt x="91712" y="190148"/>
                  <a:pt x="86995" y="194897"/>
                  <a:pt x="81189" y="194897"/>
                </a:cubicBezTo>
                <a:lnTo>
                  <a:pt x="51435" y="194897"/>
                </a:lnTo>
                <a:cubicBezTo>
                  <a:pt x="45992" y="194897"/>
                  <a:pt x="41275" y="190148"/>
                  <a:pt x="41275" y="184304"/>
                </a:cubicBezTo>
                <a:lnTo>
                  <a:pt x="41275" y="164580"/>
                </a:lnTo>
                <a:cubicBezTo>
                  <a:pt x="41275" y="158736"/>
                  <a:pt x="45992" y="153987"/>
                  <a:pt x="51435" y="153987"/>
                </a:cubicBezTo>
                <a:close/>
                <a:moveTo>
                  <a:pt x="211773" y="99619"/>
                </a:moveTo>
                <a:cubicBezTo>
                  <a:pt x="211047" y="99619"/>
                  <a:pt x="210322" y="100349"/>
                  <a:pt x="210322" y="100714"/>
                </a:cubicBezTo>
                <a:lnTo>
                  <a:pt x="210322" y="120804"/>
                </a:lnTo>
                <a:cubicBezTo>
                  <a:pt x="210322" y="121535"/>
                  <a:pt x="211047" y="122265"/>
                  <a:pt x="211773" y="122265"/>
                </a:cubicBezTo>
                <a:lnTo>
                  <a:pt x="241890" y="122265"/>
                </a:lnTo>
                <a:cubicBezTo>
                  <a:pt x="242253" y="122265"/>
                  <a:pt x="242979" y="121535"/>
                  <a:pt x="242979" y="120804"/>
                </a:cubicBezTo>
                <a:lnTo>
                  <a:pt x="242979" y="100714"/>
                </a:lnTo>
                <a:cubicBezTo>
                  <a:pt x="242979" y="100349"/>
                  <a:pt x="242253" y="99619"/>
                  <a:pt x="241890" y="99619"/>
                </a:cubicBezTo>
                <a:lnTo>
                  <a:pt x="211773" y="99619"/>
                </a:lnTo>
                <a:close/>
                <a:moveTo>
                  <a:pt x="131173" y="99619"/>
                </a:moveTo>
                <a:cubicBezTo>
                  <a:pt x="130447" y="99619"/>
                  <a:pt x="129721" y="100349"/>
                  <a:pt x="129721" y="100714"/>
                </a:cubicBezTo>
                <a:lnTo>
                  <a:pt x="129721" y="120804"/>
                </a:lnTo>
                <a:cubicBezTo>
                  <a:pt x="129721" y="121535"/>
                  <a:pt x="130447" y="122265"/>
                  <a:pt x="131173" y="122265"/>
                </a:cubicBezTo>
                <a:lnTo>
                  <a:pt x="160927" y="122265"/>
                </a:lnTo>
                <a:cubicBezTo>
                  <a:pt x="161653" y="122265"/>
                  <a:pt x="162378" y="121535"/>
                  <a:pt x="162378" y="120804"/>
                </a:cubicBezTo>
                <a:lnTo>
                  <a:pt x="162378" y="100714"/>
                </a:lnTo>
                <a:cubicBezTo>
                  <a:pt x="162378" y="100349"/>
                  <a:pt x="161653" y="99619"/>
                  <a:pt x="160927" y="99619"/>
                </a:cubicBezTo>
                <a:lnTo>
                  <a:pt x="131173" y="99619"/>
                </a:lnTo>
                <a:close/>
                <a:moveTo>
                  <a:pt x="211773" y="90487"/>
                </a:moveTo>
                <a:lnTo>
                  <a:pt x="241890" y="90487"/>
                </a:lnTo>
                <a:cubicBezTo>
                  <a:pt x="247333" y="90487"/>
                  <a:pt x="252050" y="95236"/>
                  <a:pt x="252050" y="100714"/>
                </a:cubicBezTo>
                <a:lnTo>
                  <a:pt x="252050" y="120804"/>
                </a:lnTo>
                <a:cubicBezTo>
                  <a:pt x="252050" y="126648"/>
                  <a:pt x="247333" y="131397"/>
                  <a:pt x="241890" y="131397"/>
                </a:cubicBezTo>
                <a:lnTo>
                  <a:pt x="211773" y="131397"/>
                </a:lnTo>
                <a:cubicBezTo>
                  <a:pt x="205967" y="131397"/>
                  <a:pt x="201613" y="126648"/>
                  <a:pt x="201613" y="120804"/>
                </a:cubicBezTo>
                <a:lnTo>
                  <a:pt x="201613" y="100714"/>
                </a:lnTo>
                <a:cubicBezTo>
                  <a:pt x="201613" y="95236"/>
                  <a:pt x="205967" y="90487"/>
                  <a:pt x="211773" y="90487"/>
                </a:cubicBezTo>
                <a:close/>
                <a:moveTo>
                  <a:pt x="131173" y="90487"/>
                </a:moveTo>
                <a:lnTo>
                  <a:pt x="160927" y="90487"/>
                </a:lnTo>
                <a:cubicBezTo>
                  <a:pt x="166733" y="90487"/>
                  <a:pt x="171087" y="95236"/>
                  <a:pt x="171087" y="100714"/>
                </a:cubicBezTo>
                <a:lnTo>
                  <a:pt x="171087" y="120804"/>
                </a:lnTo>
                <a:cubicBezTo>
                  <a:pt x="171087" y="126648"/>
                  <a:pt x="166733" y="131397"/>
                  <a:pt x="160927" y="131397"/>
                </a:cubicBezTo>
                <a:lnTo>
                  <a:pt x="131173" y="131397"/>
                </a:lnTo>
                <a:cubicBezTo>
                  <a:pt x="125367" y="131397"/>
                  <a:pt x="120650" y="126648"/>
                  <a:pt x="120650" y="120804"/>
                </a:cubicBezTo>
                <a:lnTo>
                  <a:pt x="120650" y="100714"/>
                </a:lnTo>
                <a:cubicBezTo>
                  <a:pt x="120650" y="95236"/>
                  <a:pt x="125367" y="90487"/>
                  <a:pt x="131173" y="90487"/>
                </a:cubicBezTo>
                <a:close/>
                <a:moveTo>
                  <a:pt x="9015" y="67796"/>
                </a:moveTo>
                <a:lnTo>
                  <a:pt x="9015" y="269381"/>
                </a:lnTo>
                <a:cubicBezTo>
                  <a:pt x="9015" y="276954"/>
                  <a:pt x="15146" y="282724"/>
                  <a:pt x="22358" y="282724"/>
                </a:cubicBezTo>
                <a:lnTo>
                  <a:pt x="269742" y="282724"/>
                </a:lnTo>
                <a:cubicBezTo>
                  <a:pt x="276954" y="282724"/>
                  <a:pt x="283085" y="276954"/>
                  <a:pt x="283085" y="269381"/>
                </a:cubicBezTo>
                <a:lnTo>
                  <a:pt x="283085" y="67796"/>
                </a:lnTo>
                <a:lnTo>
                  <a:pt x="9015" y="67796"/>
                </a:lnTo>
                <a:close/>
                <a:moveTo>
                  <a:pt x="22358" y="20555"/>
                </a:moveTo>
                <a:cubicBezTo>
                  <a:pt x="15146" y="20555"/>
                  <a:pt x="9015" y="26686"/>
                  <a:pt x="9015" y="33898"/>
                </a:cubicBezTo>
                <a:lnTo>
                  <a:pt x="9015" y="59141"/>
                </a:lnTo>
                <a:lnTo>
                  <a:pt x="283085" y="59141"/>
                </a:lnTo>
                <a:lnTo>
                  <a:pt x="283085" y="33898"/>
                </a:lnTo>
                <a:cubicBezTo>
                  <a:pt x="283085" y="26686"/>
                  <a:pt x="276954" y="20555"/>
                  <a:pt x="269742" y="20555"/>
                </a:cubicBezTo>
                <a:lnTo>
                  <a:pt x="253153" y="20555"/>
                </a:lnTo>
                <a:lnTo>
                  <a:pt x="253153" y="28128"/>
                </a:lnTo>
                <a:cubicBezTo>
                  <a:pt x="253153" y="30292"/>
                  <a:pt x="251350" y="32455"/>
                  <a:pt x="248826" y="32455"/>
                </a:cubicBezTo>
                <a:cubicBezTo>
                  <a:pt x="246302" y="32455"/>
                  <a:pt x="244499" y="30292"/>
                  <a:pt x="244499" y="28128"/>
                </a:cubicBezTo>
                <a:lnTo>
                  <a:pt x="244499" y="20555"/>
                </a:lnTo>
                <a:lnTo>
                  <a:pt x="211682" y="20555"/>
                </a:lnTo>
                <a:lnTo>
                  <a:pt x="211682" y="28128"/>
                </a:lnTo>
                <a:cubicBezTo>
                  <a:pt x="211682" y="30292"/>
                  <a:pt x="209519" y="32455"/>
                  <a:pt x="206994" y="32455"/>
                </a:cubicBezTo>
                <a:cubicBezTo>
                  <a:pt x="204831" y="32455"/>
                  <a:pt x="203028" y="30292"/>
                  <a:pt x="203028" y="28128"/>
                </a:cubicBezTo>
                <a:lnTo>
                  <a:pt x="203028" y="20555"/>
                </a:lnTo>
                <a:lnTo>
                  <a:pt x="170211" y="20555"/>
                </a:lnTo>
                <a:lnTo>
                  <a:pt x="170211" y="28128"/>
                </a:lnTo>
                <a:cubicBezTo>
                  <a:pt x="170211" y="30292"/>
                  <a:pt x="168048" y="32455"/>
                  <a:pt x="165523" y="32455"/>
                </a:cubicBezTo>
                <a:cubicBezTo>
                  <a:pt x="163359" y="32455"/>
                  <a:pt x="161196" y="30292"/>
                  <a:pt x="161196" y="28128"/>
                </a:cubicBezTo>
                <a:lnTo>
                  <a:pt x="161196" y="20555"/>
                </a:lnTo>
                <a:lnTo>
                  <a:pt x="128380" y="20555"/>
                </a:lnTo>
                <a:lnTo>
                  <a:pt x="128380" y="28128"/>
                </a:lnTo>
                <a:cubicBezTo>
                  <a:pt x="128380" y="30292"/>
                  <a:pt x="126577" y="32455"/>
                  <a:pt x="124052" y="32455"/>
                </a:cubicBezTo>
                <a:cubicBezTo>
                  <a:pt x="121889" y="32455"/>
                  <a:pt x="119725" y="30292"/>
                  <a:pt x="119725" y="28128"/>
                </a:cubicBezTo>
                <a:lnTo>
                  <a:pt x="119725" y="20555"/>
                </a:lnTo>
                <a:lnTo>
                  <a:pt x="86909" y="20555"/>
                </a:lnTo>
                <a:lnTo>
                  <a:pt x="86909" y="28128"/>
                </a:lnTo>
                <a:cubicBezTo>
                  <a:pt x="86909" y="30292"/>
                  <a:pt x="85106" y="32455"/>
                  <a:pt x="82581" y="32455"/>
                </a:cubicBezTo>
                <a:cubicBezTo>
                  <a:pt x="80057" y="32455"/>
                  <a:pt x="78254" y="30292"/>
                  <a:pt x="78254" y="28128"/>
                </a:cubicBezTo>
                <a:lnTo>
                  <a:pt x="78254" y="20555"/>
                </a:lnTo>
                <a:lnTo>
                  <a:pt x="45438" y="20555"/>
                </a:lnTo>
                <a:lnTo>
                  <a:pt x="45438" y="28128"/>
                </a:lnTo>
                <a:cubicBezTo>
                  <a:pt x="45438" y="30292"/>
                  <a:pt x="43635" y="32455"/>
                  <a:pt x="41110" y="32455"/>
                </a:cubicBezTo>
                <a:cubicBezTo>
                  <a:pt x="38586" y="32455"/>
                  <a:pt x="36422" y="30292"/>
                  <a:pt x="36422" y="28128"/>
                </a:cubicBezTo>
                <a:lnTo>
                  <a:pt x="36422" y="20555"/>
                </a:lnTo>
                <a:lnTo>
                  <a:pt x="22358" y="20555"/>
                </a:lnTo>
                <a:close/>
                <a:moveTo>
                  <a:pt x="41110" y="0"/>
                </a:moveTo>
                <a:cubicBezTo>
                  <a:pt x="43635" y="0"/>
                  <a:pt x="45438" y="1803"/>
                  <a:pt x="45438" y="4327"/>
                </a:cubicBezTo>
                <a:lnTo>
                  <a:pt x="45438" y="11900"/>
                </a:lnTo>
                <a:lnTo>
                  <a:pt x="78254" y="11900"/>
                </a:lnTo>
                <a:lnTo>
                  <a:pt x="78254" y="4327"/>
                </a:lnTo>
                <a:cubicBezTo>
                  <a:pt x="78254" y="1803"/>
                  <a:pt x="80057" y="0"/>
                  <a:pt x="82581" y="0"/>
                </a:cubicBezTo>
                <a:cubicBezTo>
                  <a:pt x="85106" y="0"/>
                  <a:pt x="86909" y="1803"/>
                  <a:pt x="86909" y="4327"/>
                </a:cubicBezTo>
                <a:lnTo>
                  <a:pt x="86909" y="11900"/>
                </a:lnTo>
                <a:lnTo>
                  <a:pt x="119725" y="11900"/>
                </a:lnTo>
                <a:lnTo>
                  <a:pt x="119725" y="4327"/>
                </a:lnTo>
                <a:cubicBezTo>
                  <a:pt x="119725" y="1803"/>
                  <a:pt x="121889" y="0"/>
                  <a:pt x="124052" y="0"/>
                </a:cubicBezTo>
                <a:cubicBezTo>
                  <a:pt x="126577" y="0"/>
                  <a:pt x="128380" y="1803"/>
                  <a:pt x="128380" y="4327"/>
                </a:cubicBezTo>
                <a:lnTo>
                  <a:pt x="128380" y="11900"/>
                </a:lnTo>
                <a:lnTo>
                  <a:pt x="161196" y="11900"/>
                </a:lnTo>
                <a:lnTo>
                  <a:pt x="161196" y="4327"/>
                </a:lnTo>
                <a:cubicBezTo>
                  <a:pt x="161196" y="1803"/>
                  <a:pt x="163359" y="0"/>
                  <a:pt x="165523" y="0"/>
                </a:cubicBezTo>
                <a:cubicBezTo>
                  <a:pt x="168048" y="0"/>
                  <a:pt x="170211" y="1803"/>
                  <a:pt x="170211" y="4327"/>
                </a:cubicBezTo>
                <a:lnTo>
                  <a:pt x="170211" y="11900"/>
                </a:lnTo>
                <a:lnTo>
                  <a:pt x="203028" y="11900"/>
                </a:lnTo>
                <a:lnTo>
                  <a:pt x="203028" y="4327"/>
                </a:lnTo>
                <a:cubicBezTo>
                  <a:pt x="203028" y="1803"/>
                  <a:pt x="204831" y="0"/>
                  <a:pt x="206994" y="0"/>
                </a:cubicBezTo>
                <a:cubicBezTo>
                  <a:pt x="209519" y="0"/>
                  <a:pt x="211682" y="1803"/>
                  <a:pt x="211682" y="4327"/>
                </a:cubicBezTo>
                <a:lnTo>
                  <a:pt x="211682" y="11900"/>
                </a:lnTo>
                <a:lnTo>
                  <a:pt x="244499" y="11900"/>
                </a:lnTo>
                <a:lnTo>
                  <a:pt x="244499" y="4327"/>
                </a:lnTo>
                <a:cubicBezTo>
                  <a:pt x="244499" y="1803"/>
                  <a:pt x="246302" y="0"/>
                  <a:pt x="248826" y="0"/>
                </a:cubicBezTo>
                <a:cubicBezTo>
                  <a:pt x="251350" y="0"/>
                  <a:pt x="253153" y="1803"/>
                  <a:pt x="253153" y="4327"/>
                </a:cubicBezTo>
                <a:lnTo>
                  <a:pt x="253153" y="11900"/>
                </a:lnTo>
                <a:lnTo>
                  <a:pt x="269742" y="11900"/>
                </a:lnTo>
                <a:cubicBezTo>
                  <a:pt x="281642" y="11900"/>
                  <a:pt x="291740" y="21637"/>
                  <a:pt x="291740" y="33898"/>
                </a:cubicBezTo>
                <a:lnTo>
                  <a:pt x="291740" y="269381"/>
                </a:lnTo>
                <a:cubicBezTo>
                  <a:pt x="291740" y="281642"/>
                  <a:pt x="281642" y="291740"/>
                  <a:pt x="269742" y="291740"/>
                </a:cubicBezTo>
                <a:lnTo>
                  <a:pt x="22358" y="291740"/>
                </a:lnTo>
                <a:cubicBezTo>
                  <a:pt x="10097" y="291740"/>
                  <a:pt x="0" y="281642"/>
                  <a:pt x="0" y="269381"/>
                </a:cubicBezTo>
                <a:lnTo>
                  <a:pt x="0" y="33898"/>
                </a:lnTo>
                <a:cubicBezTo>
                  <a:pt x="0" y="21637"/>
                  <a:pt x="10097" y="11900"/>
                  <a:pt x="22358" y="11900"/>
                </a:cubicBezTo>
                <a:lnTo>
                  <a:pt x="36422" y="11900"/>
                </a:lnTo>
                <a:lnTo>
                  <a:pt x="36422" y="4327"/>
                </a:lnTo>
                <a:cubicBezTo>
                  <a:pt x="36422" y="1803"/>
                  <a:pt x="38586" y="0"/>
                  <a:pt x="411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1" name="Freeform 958">
            <a:extLst>
              <a:ext uri="{FF2B5EF4-FFF2-40B4-BE49-F238E27FC236}">
                <a16:creationId xmlns:a16="http://schemas.microsoft.com/office/drawing/2014/main" id="{ED9FDC8B-A949-7A4E-BB7F-BE38BA1142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70172" y="1997964"/>
            <a:ext cx="321665" cy="321664"/>
          </a:xfrm>
          <a:custGeom>
            <a:avLst/>
            <a:gdLst>
              <a:gd name="T0" fmla="*/ 200522 w 290777"/>
              <a:gd name="T1" fmla="*/ 268707 h 290331"/>
              <a:gd name="T2" fmla="*/ 207371 w 290777"/>
              <a:gd name="T3" fmla="*/ 250326 h 290331"/>
              <a:gd name="T4" fmla="*/ 244348 w 290777"/>
              <a:gd name="T5" fmla="*/ 197048 h 290331"/>
              <a:gd name="T6" fmla="*/ 239758 w 290777"/>
              <a:gd name="T7" fmla="*/ 204200 h 290331"/>
              <a:gd name="T8" fmla="*/ 257107 w 290777"/>
              <a:gd name="T9" fmla="*/ 141642 h 290331"/>
              <a:gd name="T10" fmla="*/ 257107 w 290777"/>
              <a:gd name="T11" fmla="*/ 150826 h 290331"/>
              <a:gd name="T12" fmla="*/ 257107 w 290777"/>
              <a:gd name="T13" fmla="*/ 141642 h 290331"/>
              <a:gd name="T14" fmla="*/ 49479 w 290777"/>
              <a:gd name="T15" fmla="*/ 241315 h 290331"/>
              <a:gd name="T16" fmla="*/ 157624 w 290777"/>
              <a:gd name="T17" fmla="*/ 238432 h 290331"/>
              <a:gd name="T18" fmla="*/ 44072 w 290777"/>
              <a:gd name="T19" fmla="*/ 156618 h 290331"/>
              <a:gd name="T20" fmla="*/ 173186 w 290777"/>
              <a:gd name="T21" fmla="*/ 93959 h 290331"/>
              <a:gd name="T22" fmla="*/ 208783 w 290777"/>
              <a:gd name="T23" fmla="*/ 135127 h 290331"/>
              <a:gd name="T24" fmla="*/ 217327 w 290777"/>
              <a:gd name="T25" fmla="*/ 110069 h 290331"/>
              <a:gd name="T26" fmla="*/ 208783 w 290777"/>
              <a:gd name="T27" fmla="*/ 168420 h 290331"/>
              <a:gd name="T28" fmla="*/ 168559 w 290777"/>
              <a:gd name="T29" fmla="*/ 139423 h 290331"/>
              <a:gd name="T30" fmla="*/ 124007 w 290777"/>
              <a:gd name="T31" fmla="*/ 93959 h 290331"/>
              <a:gd name="T32" fmla="*/ 105112 w 290777"/>
              <a:gd name="T33" fmla="*/ 164124 h 290331"/>
              <a:gd name="T34" fmla="*/ 147626 w 290777"/>
              <a:gd name="T35" fmla="*/ 173075 h 290331"/>
              <a:gd name="T36" fmla="*/ 124007 w 290777"/>
              <a:gd name="T37" fmla="*/ 140855 h 290331"/>
              <a:gd name="T38" fmla="*/ 104750 w 290777"/>
              <a:gd name="T39" fmla="*/ 121882 h 290331"/>
              <a:gd name="T40" fmla="*/ 124007 w 290777"/>
              <a:gd name="T41" fmla="*/ 93959 h 290331"/>
              <a:gd name="T42" fmla="*/ 243490 w 290777"/>
              <a:gd name="T43" fmla="*/ 93251 h 290331"/>
              <a:gd name="T44" fmla="*/ 239075 w 290777"/>
              <a:gd name="T45" fmla="*/ 85833 h 290331"/>
              <a:gd name="T46" fmla="*/ 58492 w 290777"/>
              <a:gd name="T47" fmla="*/ 126702 h 290331"/>
              <a:gd name="T48" fmla="*/ 64619 w 290777"/>
              <a:gd name="T49" fmla="*/ 107600 h 290331"/>
              <a:gd name="T50" fmla="*/ 34114 w 290777"/>
              <a:gd name="T51" fmla="*/ 71829 h 290331"/>
              <a:gd name="T52" fmla="*/ 76514 w 290777"/>
              <a:gd name="T53" fmla="*/ 114087 h 290331"/>
              <a:gd name="T54" fmla="*/ 53085 w 290777"/>
              <a:gd name="T55" fmla="*/ 156618 h 290331"/>
              <a:gd name="T56" fmla="*/ 134192 w 290777"/>
              <a:gd name="T57" fmla="*/ 237711 h 290331"/>
              <a:gd name="T58" fmla="*/ 189347 w 290777"/>
              <a:gd name="T59" fmla="*/ 219691 h 290331"/>
              <a:gd name="T60" fmla="*/ 213859 w 290777"/>
              <a:gd name="T61" fmla="*/ 269429 h 290331"/>
              <a:gd name="T62" fmla="*/ 42991 w 290777"/>
              <a:gd name="T63" fmla="*/ 247443 h 290331"/>
              <a:gd name="T64" fmla="*/ 34114 w 290777"/>
              <a:gd name="T65" fmla="*/ 71829 h 290331"/>
              <a:gd name="T66" fmla="*/ 200852 w 290777"/>
              <a:gd name="T67" fmla="*/ 52279 h 290331"/>
              <a:gd name="T68" fmla="*/ 203147 w 290777"/>
              <a:gd name="T69" fmla="*/ 44508 h 290331"/>
              <a:gd name="T70" fmla="*/ 92223 w 290777"/>
              <a:gd name="T71" fmla="*/ 51924 h 290331"/>
              <a:gd name="T72" fmla="*/ 87252 w 290777"/>
              <a:gd name="T73" fmla="*/ 44508 h 290331"/>
              <a:gd name="T74" fmla="*/ 144788 w 290777"/>
              <a:gd name="T75" fmla="*/ 37961 h 290331"/>
              <a:gd name="T76" fmla="*/ 144891 w 290777"/>
              <a:gd name="T77" fmla="*/ 0 h 290331"/>
              <a:gd name="T78" fmla="*/ 256565 w 290777"/>
              <a:gd name="T79" fmla="*/ 253296 h 290331"/>
              <a:gd name="T80" fmla="*/ 243596 w 290777"/>
              <a:gd name="T81" fmla="*/ 239979 h 290331"/>
              <a:gd name="T82" fmla="*/ 38983 w 290777"/>
              <a:gd name="T83" fmla="*/ 58938 h 290331"/>
              <a:gd name="T84" fmla="*/ 41864 w 290777"/>
              <a:gd name="T85" fmla="*/ 42380 h 29033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90777" h="290331">
                <a:moveTo>
                  <a:pt x="170550" y="225536"/>
                </a:moveTo>
                <a:lnTo>
                  <a:pt x="164411" y="232016"/>
                </a:lnTo>
                <a:lnTo>
                  <a:pt x="200886" y="268373"/>
                </a:lnTo>
                <a:cubicBezTo>
                  <a:pt x="203414" y="266933"/>
                  <a:pt x="205581" y="264773"/>
                  <a:pt x="207748" y="262973"/>
                </a:cubicBezTo>
                <a:cubicBezTo>
                  <a:pt x="209553" y="261174"/>
                  <a:pt x="210276" y="258654"/>
                  <a:pt x="210276" y="256494"/>
                </a:cubicBezTo>
                <a:cubicBezTo>
                  <a:pt x="210276" y="253974"/>
                  <a:pt x="209553" y="251814"/>
                  <a:pt x="207748" y="250014"/>
                </a:cubicBezTo>
                <a:lnTo>
                  <a:pt x="183190" y="225536"/>
                </a:lnTo>
                <a:cubicBezTo>
                  <a:pt x="179940" y="222297"/>
                  <a:pt x="174162" y="222297"/>
                  <a:pt x="170550" y="225536"/>
                </a:cubicBezTo>
                <a:close/>
                <a:moveTo>
                  <a:pt x="244792" y="196802"/>
                </a:moveTo>
                <a:cubicBezTo>
                  <a:pt x="247091" y="197822"/>
                  <a:pt x="247857" y="200544"/>
                  <a:pt x="246324" y="202585"/>
                </a:cubicBezTo>
                <a:cubicBezTo>
                  <a:pt x="245941" y="203605"/>
                  <a:pt x="244025" y="204626"/>
                  <a:pt x="242493" y="204626"/>
                </a:cubicBezTo>
                <a:cubicBezTo>
                  <a:pt x="241726" y="204626"/>
                  <a:pt x="240960" y="204286"/>
                  <a:pt x="240194" y="203946"/>
                </a:cubicBezTo>
                <a:cubicBezTo>
                  <a:pt x="237894" y="202925"/>
                  <a:pt x="237128" y="200204"/>
                  <a:pt x="238661" y="198503"/>
                </a:cubicBezTo>
                <a:cubicBezTo>
                  <a:pt x="239427" y="196462"/>
                  <a:pt x="242493" y="195441"/>
                  <a:pt x="244792" y="196802"/>
                </a:cubicBezTo>
                <a:close/>
                <a:moveTo>
                  <a:pt x="257575" y="141466"/>
                </a:moveTo>
                <a:cubicBezTo>
                  <a:pt x="260242" y="141466"/>
                  <a:pt x="262147" y="143230"/>
                  <a:pt x="262147" y="145699"/>
                </a:cubicBezTo>
                <a:lnTo>
                  <a:pt x="262147" y="146052"/>
                </a:lnTo>
                <a:cubicBezTo>
                  <a:pt x="262147" y="148522"/>
                  <a:pt x="260242" y="150638"/>
                  <a:pt x="257575" y="150638"/>
                </a:cubicBezTo>
                <a:cubicBezTo>
                  <a:pt x="254908" y="150638"/>
                  <a:pt x="253003" y="148522"/>
                  <a:pt x="253003" y="146052"/>
                </a:cubicBezTo>
                <a:lnTo>
                  <a:pt x="253003" y="145699"/>
                </a:lnTo>
                <a:cubicBezTo>
                  <a:pt x="253003" y="143230"/>
                  <a:pt x="254908" y="141466"/>
                  <a:pt x="257575" y="141466"/>
                </a:cubicBezTo>
                <a:close/>
                <a:moveTo>
                  <a:pt x="17428" y="98107"/>
                </a:moveTo>
                <a:cubicBezTo>
                  <a:pt x="15983" y="100627"/>
                  <a:pt x="14900" y="103506"/>
                  <a:pt x="14178" y="106026"/>
                </a:cubicBezTo>
                <a:cubicBezTo>
                  <a:pt x="454" y="154262"/>
                  <a:pt x="14178" y="205738"/>
                  <a:pt x="49569" y="241015"/>
                </a:cubicBezTo>
                <a:cubicBezTo>
                  <a:pt x="84961" y="276292"/>
                  <a:pt x="136603" y="289611"/>
                  <a:pt x="184996" y="276292"/>
                </a:cubicBezTo>
                <a:cubicBezTo>
                  <a:pt x="187524" y="275572"/>
                  <a:pt x="190413" y="274492"/>
                  <a:pt x="192941" y="273053"/>
                </a:cubicBezTo>
                <a:lnTo>
                  <a:pt x="157910" y="238135"/>
                </a:lnTo>
                <a:cubicBezTo>
                  <a:pt x="142743" y="249654"/>
                  <a:pt x="121435" y="248575"/>
                  <a:pt x="107351" y="235256"/>
                </a:cubicBezTo>
                <a:lnTo>
                  <a:pt x="55708" y="183060"/>
                </a:lnTo>
                <a:cubicBezTo>
                  <a:pt x="48486" y="176220"/>
                  <a:pt x="44152" y="166501"/>
                  <a:pt x="44152" y="156422"/>
                </a:cubicBezTo>
                <a:cubicBezTo>
                  <a:pt x="44152" y="147783"/>
                  <a:pt x="47041" y="139863"/>
                  <a:pt x="52458" y="133024"/>
                </a:cubicBezTo>
                <a:lnTo>
                  <a:pt x="17428" y="98107"/>
                </a:lnTo>
                <a:close/>
                <a:moveTo>
                  <a:pt x="173501" y="93841"/>
                </a:moveTo>
                <a:cubicBezTo>
                  <a:pt x="175641" y="93841"/>
                  <a:pt x="177781" y="95986"/>
                  <a:pt x="177781" y="98132"/>
                </a:cubicBezTo>
                <a:lnTo>
                  <a:pt x="177781" y="134959"/>
                </a:lnTo>
                <a:lnTo>
                  <a:pt x="209163" y="134959"/>
                </a:lnTo>
                <a:lnTo>
                  <a:pt x="209163" y="109931"/>
                </a:lnTo>
                <a:cubicBezTo>
                  <a:pt x="209163" y="107785"/>
                  <a:pt x="211302" y="105640"/>
                  <a:pt x="213442" y="105640"/>
                </a:cubicBezTo>
                <a:cubicBezTo>
                  <a:pt x="215938" y="105640"/>
                  <a:pt x="217722" y="107785"/>
                  <a:pt x="217722" y="109931"/>
                </a:cubicBezTo>
                <a:lnTo>
                  <a:pt x="217722" y="168210"/>
                </a:lnTo>
                <a:cubicBezTo>
                  <a:pt x="217722" y="171071"/>
                  <a:pt x="215938" y="172859"/>
                  <a:pt x="213442" y="172859"/>
                </a:cubicBezTo>
                <a:cubicBezTo>
                  <a:pt x="211302" y="172859"/>
                  <a:pt x="209163" y="171071"/>
                  <a:pt x="209163" y="168210"/>
                </a:cubicBezTo>
                <a:lnTo>
                  <a:pt x="209163" y="143540"/>
                </a:lnTo>
                <a:lnTo>
                  <a:pt x="173501" y="143540"/>
                </a:lnTo>
                <a:cubicBezTo>
                  <a:pt x="171005" y="143540"/>
                  <a:pt x="168865" y="141752"/>
                  <a:pt x="168865" y="139249"/>
                </a:cubicBezTo>
                <a:lnTo>
                  <a:pt x="168865" y="98132"/>
                </a:lnTo>
                <a:cubicBezTo>
                  <a:pt x="168865" y="95986"/>
                  <a:pt x="171005" y="93841"/>
                  <a:pt x="173501" y="93841"/>
                </a:cubicBezTo>
                <a:close/>
                <a:moveTo>
                  <a:pt x="124233" y="93841"/>
                </a:moveTo>
                <a:cubicBezTo>
                  <a:pt x="139521" y="93841"/>
                  <a:pt x="152626" y="106355"/>
                  <a:pt x="152626" y="121730"/>
                </a:cubicBezTo>
                <a:cubicBezTo>
                  <a:pt x="152626" y="137104"/>
                  <a:pt x="139521" y="149618"/>
                  <a:pt x="124233" y="149618"/>
                </a:cubicBezTo>
                <a:cubicBezTo>
                  <a:pt x="115133" y="149618"/>
                  <a:pt x="107488" y="155696"/>
                  <a:pt x="105304" y="163920"/>
                </a:cubicBezTo>
                <a:lnTo>
                  <a:pt x="147894" y="163920"/>
                </a:lnTo>
                <a:cubicBezTo>
                  <a:pt x="150442" y="163920"/>
                  <a:pt x="152626" y="166065"/>
                  <a:pt x="152626" y="168210"/>
                </a:cubicBezTo>
                <a:cubicBezTo>
                  <a:pt x="152626" y="171071"/>
                  <a:pt x="150442" y="172859"/>
                  <a:pt x="147894" y="172859"/>
                </a:cubicBezTo>
                <a:lnTo>
                  <a:pt x="100208" y="172859"/>
                </a:lnTo>
                <a:cubicBezTo>
                  <a:pt x="98024" y="172859"/>
                  <a:pt x="95840" y="171071"/>
                  <a:pt x="95840" y="168210"/>
                </a:cubicBezTo>
                <a:cubicBezTo>
                  <a:pt x="95840" y="153194"/>
                  <a:pt x="108580" y="140679"/>
                  <a:pt x="124233" y="140679"/>
                </a:cubicBezTo>
                <a:cubicBezTo>
                  <a:pt x="134789" y="140679"/>
                  <a:pt x="143526" y="132098"/>
                  <a:pt x="143526" y="121730"/>
                </a:cubicBezTo>
                <a:cubicBezTo>
                  <a:pt x="143526" y="111361"/>
                  <a:pt x="134789" y="102780"/>
                  <a:pt x="124233" y="102780"/>
                </a:cubicBezTo>
                <a:cubicBezTo>
                  <a:pt x="113676" y="102780"/>
                  <a:pt x="104940" y="111361"/>
                  <a:pt x="104940" y="121730"/>
                </a:cubicBezTo>
                <a:cubicBezTo>
                  <a:pt x="104940" y="124232"/>
                  <a:pt x="102756" y="126020"/>
                  <a:pt x="100208" y="126020"/>
                </a:cubicBezTo>
                <a:cubicBezTo>
                  <a:pt x="98024" y="126020"/>
                  <a:pt x="95840" y="124232"/>
                  <a:pt x="95840" y="121730"/>
                </a:cubicBezTo>
                <a:cubicBezTo>
                  <a:pt x="95840" y="106355"/>
                  <a:pt x="108580" y="93841"/>
                  <a:pt x="124233" y="93841"/>
                </a:cubicBezTo>
                <a:close/>
                <a:moveTo>
                  <a:pt x="239509" y="85727"/>
                </a:moveTo>
                <a:cubicBezTo>
                  <a:pt x="241550" y="84316"/>
                  <a:pt x="244272" y="85021"/>
                  <a:pt x="245292" y="87138"/>
                </a:cubicBezTo>
                <a:cubicBezTo>
                  <a:pt x="246313" y="89255"/>
                  <a:pt x="245633" y="91724"/>
                  <a:pt x="243932" y="93135"/>
                </a:cubicBezTo>
                <a:cubicBezTo>
                  <a:pt x="243251" y="93488"/>
                  <a:pt x="242231" y="93488"/>
                  <a:pt x="241891" y="93488"/>
                </a:cubicBezTo>
                <a:cubicBezTo>
                  <a:pt x="240190" y="93488"/>
                  <a:pt x="238829" y="92783"/>
                  <a:pt x="238149" y="91371"/>
                </a:cubicBezTo>
                <a:cubicBezTo>
                  <a:pt x="237128" y="89255"/>
                  <a:pt x="237808" y="86785"/>
                  <a:pt x="239509" y="85727"/>
                </a:cubicBezTo>
                <a:close/>
                <a:moveTo>
                  <a:pt x="27540" y="83348"/>
                </a:moveTo>
                <a:cubicBezTo>
                  <a:pt x="25734" y="85508"/>
                  <a:pt x="23567" y="87667"/>
                  <a:pt x="22123" y="90187"/>
                </a:cubicBezTo>
                <a:lnTo>
                  <a:pt x="58598" y="126544"/>
                </a:lnTo>
                <a:lnTo>
                  <a:pt x="64737" y="120425"/>
                </a:lnTo>
                <a:cubicBezTo>
                  <a:pt x="66543" y="118625"/>
                  <a:pt x="67626" y="116465"/>
                  <a:pt x="67626" y="113945"/>
                </a:cubicBezTo>
                <a:cubicBezTo>
                  <a:pt x="67626" y="111786"/>
                  <a:pt x="66543" y="109266"/>
                  <a:pt x="64737" y="107466"/>
                </a:cubicBezTo>
                <a:lnTo>
                  <a:pt x="40541" y="83348"/>
                </a:lnTo>
                <a:cubicBezTo>
                  <a:pt x="36929" y="80108"/>
                  <a:pt x="31151" y="80108"/>
                  <a:pt x="27540" y="83348"/>
                </a:cubicBezTo>
                <a:close/>
                <a:moveTo>
                  <a:pt x="34176" y="71739"/>
                </a:moveTo>
                <a:cubicBezTo>
                  <a:pt x="38825" y="71739"/>
                  <a:pt x="43430" y="73449"/>
                  <a:pt x="46680" y="76868"/>
                </a:cubicBezTo>
                <a:lnTo>
                  <a:pt x="71237" y="101706"/>
                </a:lnTo>
                <a:cubicBezTo>
                  <a:pt x="74488" y="104946"/>
                  <a:pt x="76654" y="109266"/>
                  <a:pt x="76654" y="113945"/>
                </a:cubicBezTo>
                <a:cubicBezTo>
                  <a:pt x="76654" y="118625"/>
                  <a:pt x="74488" y="123305"/>
                  <a:pt x="71237" y="126544"/>
                </a:cubicBezTo>
                <a:lnTo>
                  <a:pt x="61487" y="135904"/>
                </a:lnTo>
                <a:cubicBezTo>
                  <a:pt x="56070" y="141663"/>
                  <a:pt x="53181" y="148503"/>
                  <a:pt x="53181" y="156422"/>
                </a:cubicBezTo>
                <a:cubicBezTo>
                  <a:pt x="53181" y="163981"/>
                  <a:pt x="56070" y="171541"/>
                  <a:pt x="61487" y="176940"/>
                </a:cubicBezTo>
                <a:lnTo>
                  <a:pt x="113852" y="228776"/>
                </a:lnTo>
                <a:cubicBezTo>
                  <a:pt x="119269" y="234176"/>
                  <a:pt x="126491" y="237415"/>
                  <a:pt x="134436" y="237415"/>
                </a:cubicBezTo>
                <a:cubicBezTo>
                  <a:pt x="142020" y="237415"/>
                  <a:pt x="149604" y="234176"/>
                  <a:pt x="154660" y="228776"/>
                </a:cubicBezTo>
                <a:lnTo>
                  <a:pt x="164411" y="219417"/>
                </a:lnTo>
                <a:cubicBezTo>
                  <a:pt x="170912" y="212577"/>
                  <a:pt x="182829" y="212577"/>
                  <a:pt x="189691" y="219417"/>
                </a:cubicBezTo>
                <a:lnTo>
                  <a:pt x="214248" y="243895"/>
                </a:lnTo>
                <a:cubicBezTo>
                  <a:pt x="217498" y="247135"/>
                  <a:pt x="219304" y="251454"/>
                  <a:pt x="219304" y="256494"/>
                </a:cubicBezTo>
                <a:cubicBezTo>
                  <a:pt x="219304" y="261174"/>
                  <a:pt x="217498" y="265493"/>
                  <a:pt x="214248" y="269093"/>
                </a:cubicBezTo>
                <a:cubicBezTo>
                  <a:pt x="206664" y="276652"/>
                  <a:pt x="197275" y="282052"/>
                  <a:pt x="187163" y="284932"/>
                </a:cubicBezTo>
                <a:cubicBezTo>
                  <a:pt x="174162" y="288531"/>
                  <a:pt x="160799" y="290331"/>
                  <a:pt x="147437" y="290331"/>
                </a:cubicBezTo>
                <a:cubicBezTo>
                  <a:pt x="108796" y="290331"/>
                  <a:pt x="71237" y="274852"/>
                  <a:pt x="43069" y="247135"/>
                </a:cubicBezTo>
                <a:cubicBezTo>
                  <a:pt x="5510" y="209698"/>
                  <a:pt x="-8935" y="154622"/>
                  <a:pt x="5510" y="103866"/>
                </a:cubicBezTo>
                <a:cubicBezTo>
                  <a:pt x="8399" y="93787"/>
                  <a:pt x="13817" y="84428"/>
                  <a:pt x="21400" y="76868"/>
                </a:cubicBezTo>
                <a:cubicBezTo>
                  <a:pt x="24831" y="73449"/>
                  <a:pt x="29526" y="71739"/>
                  <a:pt x="34176" y="71739"/>
                </a:cubicBezTo>
                <a:close/>
                <a:moveTo>
                  <a:pt x="203517" y="44452"/>
                </a:moveTo>
                <a:cubicBezTo>
                  <a:pt x="205816" y="45510"/>
                  <a:pt x="206582" y="48333"/>
                  <a:pt x="205049" y="50449"/>
                </a:cubicBezTo>
                <a:cubicBezTo>
                  <a:pt x="204666" y="51508"/>
                  <a:pt x="202750" y="52213"/>
                  <a:pt x="201218" y="52213"/>
                </a:cubicBezTo>
                <a:cubicBezTo>
                  <a:pt x="200451" y="52213"/>
                  <a:pt x="199685" y="52213"/>
                  <a:pt x="198919" y="51860"/>
                </a:cubicBezTo>
                <a:cubicBezTo>
                  <a:pt x="196619" y="50449"/>
                  <a:pt x="195853" y="47980"/>
                  <a:pt x="197003" y="45863"/>
                </a:cubicBezTo>
                <a:cubicBezTo>
                  <a:pt x="198535" y="44099"/>
                  <a:pt x="201218" y="43041"/>
                  <a:pt x="203517" y="44452"/>
                </a:cubicBezTo>
                <a:close/>
                <a:moveTo>
                  <a:pt x="87410" y="44452"/>
                </a:moveTo>
                <a:cubicBezTo>
                  <a:pt x="89709" y="43041"/>
                  <a:pt x="92774" y="43746"/>
                  <a:pt x="93924" y="45863"/>
                </a:cubicBezTo>
                <a:cubicBezTo>
                  <a:pt x="95457" y="47980"/>
                  <a:pt x="94307" y="50449"/>
                  <a:pt x="92391" y="51860"/>
                </a:cubicBezTo>
                <a:cubicBezTo>
                  <a:pt x="91625" y="52213"/>
                  <a:pt x="90859" y="52213"/>
                  <a:pt x="90092" y="52213"/>
                </a:cubicBezTo>
                <a:cubicBezTo>
                  <a:pt x="88560" y="52213"/>
                  <a:pt x="86644" y="51508"/>
                  <a:pt x="85877" y="50096"/>
                </a:cubicBezTo>
                <a:cubicBezTo>
                  <a:pt x="84728" y="47980"/>
                  <a:pt x="85111" y="45158"/>
                  <a:pt x="87410" y="44452"/>
                </a:cubicBezTo>
                <a:close/>
                <a:moveTo>
                  <a:pt x="145052" y="28754"/>
                </a:moveTo>
                <a:cubicBezTo>
                  <a:pt x="147617" y="28754"/>
                  <a:pt x="149449" y="30952"/>
                  <a:pt x="149449" y="33516"/>
                </a:cubicBezTo>
                <a:cubicBezTo>
                  <a:pt x="149449" y="36081"/>
                  <a:pt x="147617" y="37913"/>
                  <a:pt x="145052" y="37913"/>
                </a:cubicBezTo>
                <a:cubicBezTo>
                  <a:pt x="142488" y="37913"/>
                  <a:pt x="140290" y="36081"/>
                  <a:pt x="140290" y="33516"/>
                </a:cubicBezTo>
                <a:cubicBezTo>
                  <a:pt x="140290" y="30952"/>
                  <a:pt x="142488" y="28754"/>
                  <a:pt x="145052" y="28754"/>
                </a:cubicBezTo>
                <a:close/>
                <a:moveTo>
                  <a:pt x="145155" y="0"/>
                </a:moveTo>
                <a:cubicBezTo>
                  <a:pt x="182507" y="0"/>
                  <a:pt x="219859" y="14110"/>
                  <a:pt x="248370" y="42328"/>
                </a:cubicBezTo>
                <a:cubicBezTo>
                  <a:pt x="304307" y="98406"/>
                  <a:pt x="305029" y="188994"/>
                  <a:pt x="249813" y="245791"/>
                </a:cubicBezTo>
                <a:lnTo>
                  <a:pt x="257031" y="252980"/>
                </a:lnTo>
                <a:lnTo>
                  <a:pt x="228882" y="260170"/>
                </a:lnTo>
                <a:lnTo>
                  <a:pt x="236821" y="232490"/>
                </a:lnTo>
                <a:lnTo>
                  <a:pt x="244039" y="239680"/>
                </a:lnTo>
                <a:cubicBezTo>
                  <a:pt x="295285" y="186118"/>
                  <a:pt x="294563" y="100923"/>
                  <a:pt x="241874" y="48439"/>
                </a:cubicBezTo>
                <a:cubicBezTo>
                  <a:pt x="188823" y="-4763"/>
                  <a:pt x="101848" y="-4763"/>
                  <a:pt x="48436" y="48439"/>
                </a:cubicBezTo>
                <a:cubicBezTo>
                  <a:pt x="45188" y="52034"/>
                  <a:pt x="41940" y="55269"/>
                  <a:pt x="39053" y="58864"/>
                </a:cubicBezTo>
                <a:cubicBezTo>
                  <a:pt x="37249" y="60661"/>
                  <a:pt x="34723" y="61021"/>
                  <a:pt x="32918" y="59583"/>
                </a:cubicBezTo>
                <a:cubicBezTo>
                  <a:pt x="30753" y="58145"/>
                  <a:pt x="30753" y="55269"/>
                  <a:pt x="32196" y="53472"/>
                </a:cubicBezTo>
                <a:cubicBezTo>
                  <a:pt x="35444" y="49518"/>
                  <a:pt x="38692" y="45564"/>
                  <a:pt x="41940" y="42328"/>
                </a:cubicBezTo>
                <a:cubicBezTo>
                  <a:pt x="70451" y="14110"/>
                  <a:pt x="107803" y="0"/>
                  <a:pt x="1451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2" name="Freeform 977">
            <a:extLst>
              <a:ext uri="{FF2B5EF4-FFF2-40B4-BE49-F238E27FC236}">
                <a16:creationId xmlns:a16="http://schemas.microsoft.com/office/drawing/2014/main" id="{C6814EA6-8BCD-7A40-844C-47EECD9487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8831" y="1997963"/>
            <a:ext cx="321664" cy="321665"/>
          </a:xfrm>
          <a:custGeom>
            <a:avLst/>
            <a:gdLst>
              <a:gd name="T0" fmla="*/ 263813 w 290152"/>
              <a:gd name="T1" fmla="*/ 216545 h 289934"/>
              <a:gd name="T2" fmla="*/ 254631 w 290152"/>
              <a:gd name="T3" fmla="*/ 216545 h 289934"/>
              <a:gd name="T4" fmla="*/ 176459 w 290152"/>
              <a:gd name="T5" fmla="*/ 211762 h 289934"/>
              <a:gd name="T6" fmla="*/ 176459 w 290152"/>
              <a:gd name="T7" fmla="*/ 220957 h 289934"/>
              <a:gd name="T8" fmla="*/ 176459 w 290152"/>
              <a:gd name="T9" fmla="*/ 211762 h 289934"/>
              <a:gd name="T10" fmla="*/ 220355 w 290152"/>
              <a:gd name="T11" fmla="*/ 171447 h 289934"/>
              <a:gd name="T12" fmla="*/ 238169 w 290152"/>
              <a:gd name="T13" fmla="*/ 190851 h 289934"/>
              <a:gd name="T14" fmla="*/ 229975 w 290152"/>
              <a:gd name="T15" fmla="*/ 194085 h 289934"/>
              <a:gd name="T16" fmla="*/ 201115 w 290152"/>
              <a:gd name="T17" fmla="*/ 198756 h 289934"/>
              <a:gd name="T18" fmla="*/ 239950 w 290152"/>
              <a:gd name="T19" fmla="*/ 233971 h 289934"/>
              <a:gd name="T20" fmla="*/ 220355 w 290152"/>
              <a:gd name="T21" fmla="*/ 261282 h 289934"/>
              <a:gd name="T22" fmla="*/ 211803 w 290152"/>
              <a:gd name="T23" fmla="*/ 261282 h 289934"/>
              <a:gd name="T24" fmla="*/ 193989 w 290152"/>
              <a:gd name="T25" fmla="*/ 241877 h 289934"/>
              <a:gd name="T26" fmla="*/ 202184 w 290152"/>
              <a:gd name="T27" fmla="*/ 238284 h 289934"/>
              <a:gd name="T28" fmla="*/ 231043 w 290152"/>
              <a:gd name="T29" fmla="*/ 233971 h 289934"/>
              <a:gd name="T30" fmla="*/ 192564 w 290152"/>
              <a:gd name="T31" fmla="*/ 198756 h 289934"/>
              <a:gd name="T32" fmla="*/ 211803 w 290152"/>
              <a:gd name="T33" fmla="*/ 171447 h 289934"/>
              <a:gd name="T34" fmla="*/ 110490 w 290152"/>
              <a:gd name="T35" fmla="*/ 152264 h 289934"/>
              <a:gd name="T36" fmla="*/ 156307 w 290152"/>
              <a:gd name="T37" fmla="*/ 195648 h 289934"/>
              <a:gd name="T38" fmla="*/ 217276 w 290152"/>
              <a:gd name="T39" fmla="*/ 282417 h 289934"/>
              <a:gd name="T40" fmla="*/ 217276 w 290152"/>
              <a:gd name="T41" fmla="*/ 152264 h 289934"/>
              <a:gd name="T42" fmla="*/ 98584 w 290152"/>
              <a:gd name="T43" fmla="*/ 143226 h 289934"/>
              <a:gd name="T44" fmla="*/ 290872 w 290152"/>
              <a:gd name="T45" fmla="*/ 217340 h 289934"/>
              <a:gd name="T46" fmla="*/ 143680 w 290152"/>
              <a:gd name="T47" fmla="*/ 217340 h 289934"/>
              <a:gd name="T48" fmla="*/ 96059 w 290152"/>
              <a:gd name="T49" fmla="*/ 151180 h 289934"/>
              <a:gd name="T50" fmla="*/ 98584 w 290152"/>
              <a:gd name="T51" fmla="*/ 143226 h 289934"/>
              <a:gd name="T52" fmla="*/ 99060 w 290152"/>
              <a:gd name="T53" fmla="*/ 67451 h 289934"/>
              <a:gd name="T54" fmla="*/ 126173 w 290152"/>
              <a:gd name="T55" fmla="*/ 61662 h 289934"/>
              <a:gd name="T56" fmla="*/ 38684 w 290152"/>
              <a:gd name="T57" fmla="*/ 504 h 289934"/>
              <a:gd name="T58" fmla="*/ 44830 w 290152"/>
              <a:gd name="T59" fmla="*/ 4485 h 289934"/>
              <a:gd name="T60" fmla="*/ 90383 w 290152"/>
              <a:gd name="T61" fmla="*/ 67451 h 289934"/>
              <a:gd name="T62" fmla="*/ 92190 w 290152"/>
              <a:gd name="T63" fmla="*/ 866 h 289934"/>
              <a:gd name="T64" fmla="*/ 134851 w 290152"/>
              <a:gd name="T65" fmla="*/ 61662 h 289934"/>
              <a:gd name="T66" fmla="*/ 157627 w 290152"/>
              <a:gd name="T67" fmla="*/ 67451 h 289934"/>
              <a:gd name="T68" fmla="*/ 161965 w 290152"/>
              <a:gd name="T69" fmla="*/ 71432 h 289934"/>
              <a:gd name="T70" fmla="*/ 113882 w 290152"/>
              <a:gd name="T71" fmla="*/ 119924 h 289934"/>
              <a:gd name="T72" fmla="*/ 102674 w 290152"/>
              <a:gd name="T73" fmla="*/ 130057 h 289934"/>
              <a:gd name="T74" fmla="*/ 93636 w 290152"/>
              <a:gd name="T75" fmla="*/ 130057 h 289934"/>
              <a:gd name="T76" fmla="*/ 97974 w 290152"/>
              <a:gd name="T77" fmla="*/ 111239 h 289934"/>
              <a:gd name="T78" fmla="*/ 141720 w 290152"/>
              <a:gd name="T79" fmla="*/ 99659 h 289934"/>
              <a:gd name="T80" fmla="*/ 40854 w 290152"/>
              <a:gd name="T81" fmla="*/ 76136 h 289934"/>
              <a:gd name="T82" fmla="*/ 36153 w 290152"/>
              <a:gd name="T83" fmla="*/ 71432 h 289934"/>
              <a:gd name="T84" fmla="*/ 8677 w 290152"/>
              <a:gd name="T85" fmla="*/ 61662 h 289934"/>
              <a:gd name="T86" fmla="*/ 39407 w 290152"/>
              <a:gd name="T87" fmla="*/ 115581 h 289934"/>
              <a:gd name="T88" fmla="*/ 66521 w 290152"/>
              <a:gd name="T89" fmla="*/ 282408 h 289934"/>
              <a:gd name="T90" fmla="*/ 93636 w 290152"/>
              <a:gd name="T91" fmla="*/ 171310 h 289934"/>
              <a:gd name="T92" fmla="*/ 102674 w 290152"/>
              <a:gd name="T93" fmla="*/ 171310 h 289934"/>
              <a:gd name="T94" fmla="*/ 66521 w 290152"/>
              <a:gd name="T95" fmla="*/ 291093 h 289934"/>
              <a:gd name="T96" fmla="*/ 30369 w 290152"/>
              <a:gd name="T97" fmla="*/ 117753 h 289934"/>
              <a:gd name="T98" fmla="*/ 38684 w 290152"/>
              <a:gd name="T99" fmla="*/ 504 h 2899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0152" h="289934">
                <a:moveTo>
                  <a:pt x="258396" y="210919"/>
                </a:moveTo>
                <a:cubicBezTo>
                  <a:pt x="260961" y="210919"/>
                  <a:pt x="263159" y="213117"/>
                  <a:pt x="263159" y="215682"/>
                </a:cubicBezTo>
                <a:cubicBezTo>
                  <a:pt x="263159" y="218246"/>
                  <a:pt x="260961" y="220078"/>
                  <a:pt x="258396" y="220078"/>
                </a:cubicBezTo>
                <a:cubicBezTo>
                  <a:pt x="256198" y="220078"/>
                  <a:pt x="254000" y="218246"/>
                  <a:pt x="254000" y="215682"/>
                </a:cubicBezTo>
                <a:cubicBezTo>
                  <a:pt x="254000" y="213117"/>
                  <a:pt x="256198" y="210919"/>
                  <a:pt x="258396" y="210919"/>
                </a:cubicBezTo>
                <a:close/>
                <a:moveTo>
                  <a:pt x="176022" y="210919"/>
                </a:moveTo>
                <a:cubicBezTo>
                  <a:pt x="178308" y="210919"/>
                  <a:pt x="180594" y="213117"/>
                  <a:pt x="180594" y="215682"/>
                </a:cubicBezTo>
                <a:cubicBezTo>
                  <a:pt x="180594" y="218246"/>
                  <a:pt x="178308" y="220078"/>
                  <a:pt x="176022" y="220078"/>
                </a:cubicBezTo>
                <a:cubicBezTo>
                  <a:pt x="173355" y="220078"/>
                  <a:pt x="171450" y="218246"/>
                  <a:pt x="171450" y="215682"/>
                </a:cubicBezTo>
                <a:cubicBezTo>
                  <a:pt x="171450" y="213117"/>
                  <a:pt x="173355" y="210919"/>
                  <a:pt x="176022" y="210919"/>
                </a:cubicBezTo>
                <a:close/>
                <a:moveTo>
                  <a:pt x="215544" y="166469"/>
                </a:moveTo>
                <a:cubicBezTo>
                  <a:pt x="218032" y="166469"/>
                  <a:pt x="219809" y="168258"/>
                  <a:pt x="219809" y="170764"/>
                </a:cubicBezTo>
                <a:lnTo>
                  <a:pt x="219809" y="176490"/>
                </a:lnTo>
                <a:cubicBezTo>
                  <a:pt x="227628" y="177922"/>
                  <a:pt x="234381" y="182933"/>
                  <a:pt x="237579" y="190091"/>
                </a:cubicBezTo>
                <a:cubicBezTo>
                  <a:pt x="238290" y="192238"/>
                  <a:pt x="237224" y="194744"/>
                  <a:pt x="235092" y="195460"/>
                </a:cubicBezTo>
                <a:cubicBezTo>
                  <a:pt x="232959" y="196891"/>
                  <a:pt x="230471" y="195460"/>
                  <a:pt x="229405" y="193312"/>
                </a:cubicBezTo>
                <a:cubicBezTo>
                  <a:pt x="227273" y="188301"/>
                  <a:pt x="221586" y="184722"/>
                  <a:pt x="215544" y="184722"/>
                </a:cubicBezTo>
                <a:cubicBezTo>
                  <a:pt x="207370" y="184722"/>
                  <a:pt x="200617" y="190449"/>
                  <a:pt x="200617" y="197965"/>
                </a:cubicBezTo>
                <a:cubicBezTo>
                  <a:pt x="200617" y="203691"/>
                  <a:pt x="203460" y="210850"/>
                  <a:pt x="215544" y="210850"/>
                </a:cubicBezTo>
                <a:cubicBezTo>
                  <a:pt x="232959" y="210850"/>
                  <a:pt x="239356" y="222303"/>
                  <a:pt x="239356" y="233040"/>
                </a:cubicBezTo>
                <a:cubicBezTo>
                  <a:pt x="239356" y="243420"/>
                  <a:pt x="230827" y="252725"/>
                  <a:pt x="219809" y="254515"/>
                </a:cubicBezTo>
                <a:lnTo>
                  <a:pt x="219809" y="260241"/>
                </a:lnTo>
                <a:cubicBezTo>
                  <a:pt x="219809" y="262389"/>
                  <a:pt x="218032" y="264536"/>
                  <a:pt x="215544" y="264536"/>
                </a:cubicBezTo>
                <a:cubicBezTo>
                  <a:pt x="213056" y="264536"/>
                  <a:pt x="211279" y="262389"/>
                  <a:pt x="211279" y="260241"/>
                </a:cubicBezTo>
                <a:lnTo>
                  <a:pt x="211279" y="254515"/>
                </a:lnTo>
                <a:cubicBezTo>
                  <a:pt x="203460" y="253083"/>
                  <a:pt x="196707" y="248072"/>
                  <a:pt x="193509" y="240914"/>
                </a:cubicBezTo>
                <a:cubicBezTo>
                  <a:pt x="192798" y="238767"/>
                  <a:pt x="193864" y="236261"/>
                  <a:pt x="195996" y="235188"/>
                </a:cubicBezTo>
                <a:cubicBezTo>
                  <a:pt x="198129" y="234114"/>
                  <a:pt x="200617" y="235188"/>
                  <a:pt x="201683" y="237335"/>
                </a:cubicBezTo>
                <a:cubicBezTo>
                  <a:pt x="203815" y="242704"/>
                  <a:pt x="209502" y="245925"/>
                  <a:pt x="215544" y="245925"/>
                </a:cubicBezTo>
                <a:cubicBezTo>
                  <a:pt x="223718" y="245925"/>
                  <a:pt x="230471" y="240198"/>
                  <a:pt x="230471" y="233040"/>
                </a:cubicBezTo>
                <a:cubicBezTo>
                  <a:pt x="230471" y="226956"/>
                  <a:pt x="227983" y="219798"/>
                  <a:pt x="215544" y="219798"/>
                </a:cubicBezTo>
                <a:cubicBezTo>
                  <a:pt x="198129" y="219798"/>
                  <a:pt x="192087" y="208344"/>
                  <a:pt x="192087" y="197965"/>
                </a:cubicBezTo>
                <a:cubicBezTo>
                  <a:pt x="192087" y="187228"/>
                  <a:pt x="200261" y="178280"/>
                  <a:pt x="211279" y="176490"/>
                </a:cubicBezTo>
                <a:lnTo>
                  <a:pt x="211279" y="170764"/>
                </a:lnTo>
                <a:cubicBezTo>
                  <a:pt x="211279" y="168258"/>
                  <a:pt x="213056" y="166469"/>
                  <a:pt x="215544" y="166469"/>
                </a:cubicBezTo>
                <a:close/>
                <a:moveTo>
                  <a:pt x="110216" y="151658"/>
                </a:moveTo>
                <a:lnTo>
                  <a:pt x="154480" y="189828"/>
                </a:lnTo>
                <a:cubicBezTo>
                  <a:pt x="155920" y="191268"/>
                  <a:pt x="156280" y="193069"/>
                  <a:pt x="155920" y="194869"/>
                </a:cubicBezTo>
                <a:cubicBezTo>
                  <a:pt x="153401" y="201711"/>
                  <a:pt x="151961" y="209273"/>
                  <a:pt x="151961" y="216475"/>
                </a:cubicBezTo>
                <a:cubicBezTo>
                  <a:pt x="151961" y="252124"/>
                  <a:pt x="181111" y="281292"/>
                  <a:pt x="216738" y="281292"/>
                </a:cubicBezTo>
                <a:cubicBezTo>
                  <a:pt x="252365" y="281292"/>
                  <a:pt x="281515" y="252124"/>
                  <a:pt x="281515" y="216475"/>
                </a:cubicBezTo>
                <a:cubicBezTo>
                  <a:pt x="281515" y="180466"/>
                  <a:pt x="252365" y="151658"/>
                  <a:pt x="216738" y="151658"/>
                </a:cubicBezTo>
                <a:lnTo>
                  <a:pt x="110216" y="151658"/>
                </a:lnTo>
                <a:close/>
                <a:moveTo>
                  <a:pt x="98340" y="142656"/>
                </a:moveTo>
                <a:lnTo>
                  <a:pt x="216738" y="142656"/>
                </a:lnTo>
                <a:cubicBezTo>
                  <a:pt x="257404" y="142656"/>
                  <a:pt x="290152" y="175784"/>
                  <a:pt x="290152" y="216475"/>
                </a:cubicBezTo>
                <a:cubicBezTo>
                  <a:pt x="290152" y="256806"/>
                  <a:pt x="257404" y="289934"/>
                  <a:pt x="216738" y="289934"/>
                </a:cubicBezTo>
                <a:cubicBezTo>
                  <a:pt x="176073" y="289934"/>
                  <a:pt x="143324" y="256806"/>
                  <a:pt x="143324" y="216475"/>
                </a:cubicBezTo>
                <a:cubicBezTo>
                  <a:pt x="143324" y="209273"/>
                  <a:pt x="144404" y="201711"/>
                  <a:pt x="146563" y="194869"/>
                </a:cubicBezTo>
                <a:lnTo>
                  <a:pt x="95821" y="150578"/>
                </a:lnTo>
                <a:cubicBezTo>
                  <a:pt x="94382" y="149138"/>
                  <a:pt x="93662" y="147337"/>
                  <a:pt x="94382" y="145537"/>
                </a:cubicBezTo>
                <a:cubicBezTo>
                  <a:pt x="95101" y="144096"/>
                  <a:pt x="96541" y="142656"/>
                  <a:pt x="98340" y="142656"/>
                </a:cubicBezTo>
                <a:close/>
                <a:moveTo>
                  <a:pt x="98814" y="12036"/>
                </a:moveTo>
                <a:lnTo>
                  <a:pt x="98814" y="67183"/>
                </a:lnTo>
                <a:lnTo>
                  <a:pt x="125861" y="67183"/>
                </a:lnTo>
                <a:cubicBezTo>
                  <a:pt x="125861" y="65020"/>
                  <a:pt x="125861" y="63218"/>
                  <a:pt x="125861" y="61416"/>
                </a:cubicBezTo>
                <a:cubicBezTo>
                  <a:pt x="125861" y="41231"/>
                  <a:pt x="115403" y="22488"/>
                  <a:pt x="98814" y="12036"/>
                </a:cubicBezTo>
                <a:close/>
                <a:moveTo>
                  <a:pt x="38588" y="502"/>
                </a:moveTo>
                <a:cubicBezTo>
                  <a:pt x="40030" y="-219"/>
                  <a:pt x="41834" y="-219"/>
                  <a:pt x="42915" y="862"/>
                </a:cubicBezTo>
                <a:cubicBezTo>
                  <a:pt x="44358" y="1583"/>
                  <a:pt x="44719" y="3025"/>
                  <a:pt x="44719" y="4467"/>
                </a:cubicBezTo>
                <a:lnTo>
                  <a:pt x="44719" y="67183"/>
                </a:lnTo>
                <a:lnTo>
                  <a:pt x="90159" y="67183"/>
                </a:lnTo>
                <a:lnTo>
                  <a:pt x="90159" y="4467"/>
                </a:lnTo>
                <a:cubicBezTo>
                  <a:pt x="90159" y="3025"/>
                  <a:pt x="90519" y="1583"/>
                  <a:pt x="91962" y="862"/>
                </a:cubicBezTo>
                <a:cubicBezTo>
                  <a:pt x="93044" y="-219"/>
                  <a:pt x="94847" y="-219"/>
                  <a:pt x="95929" y="502"/>
                </a:cubicBezTo>
                <a:cubicBezTo>
                  <a:pt x="119731" y="11675"/>
                  <a:pt x="134517" y="35464"/>
                  <a:pt x="134517" y="61416"/>
                </a:cubicBezTo>
                <a:cubicBezTo>
                  <a:pt x="134517" y="63218"/>
                  <a:pt x="134517" y="65020"/>
                  <a:pt x="134517" y="67183"/>
                </a:cubicBezTo>
                <a:lnTo>
                  <a:pt x="157237" y="67183"/>
                </a:lnTo>
                <a:cubicBezTo>
                  <a:pt x="158319" y="67183"/>
                  <a:pt x="159400" y="67543"/>
                  <a:pt x="160122" y="68264"/>
                </a:cubicBezTo>
                <a:cubicBezTo>
                  <a:pt x="161204" y="69345"/>
                  <a:pt x="161564" y="70066"/>
                  <a:pt x="161564" y="71148"/>
                </a:cubicBezTo>
                <a:cubicBezTo>
                  <a:pt x="161564" y="84123"/>
                  <a:pt x="156876" y="96378"/>
                  <a:pt x="147499" y="105389"/>
                </a:cubicBezTo>
                <a:cubicBezTo>
                  <a:pt x="138484" y="114400"/>
                  <a:pt x="126583" y="119446"/>
                  <a:pt x="113600" y="119446"/>
                </a:cubicBezTo>
                <a:lnTo>
                  <a:pt x="102420" y="119446"/>
                </a:lnTo>
                <a:lnTo>
                  <a:pt x="102420" y="129539"/>
                </a:lnTo>
                <a:cubicBezTo>
                  <a:pt x="102420" y="132062"/>
                  <a:pt x="100256" y="133864"/>
                  <a:pt x="97732" y="133864"/>
                </a:cubicBezTo>
                <a:cubicBezTo>
                  <a:pt x="95568" y="133864"/>
                  <a:pt x="93404" y="132062"/>
                  <a:pt x="93404" y="129539"/>
                </a:cubicBezTo>
                <a:lnTo>
                  <a:pt x="93404" y="115121"/>
                </a:lnTo>
                <a:cubicBezTo>
                  <a:pt x="93404" y="112598"/>
                  <a:pt x="95568" y="110796"/>
                  <a:pt x="97732" y="110796"/>
                </a:cubicBezTo>
                <a:lnTo>
                  <a:pt x="113600" y="110796"/>
                </a:lnTo>
                <a:cubicBezTo>
                  <a:pt x="124058" y="110796"/>
                  <a:pt x="133795" y="106831"/>
                  <a:pt x="141369" y="99262"/>
                </a:cubicBezTo>
                <a:cubicBezTo>
                  <a:pt x="147860" y="92774"/>
                  <a:pt x="151466" y="84484"/>
                  <a:pt x="152548" y="75833"/>
                </a:cubicBezTo>
                <a:lnTo>
                  <a:pt x="40752" y="75833"/>
                </a:lnTo>
                <a:cubicBezTo>
                  <a:pt x="39309" y="75833"/>
                  <a:pt x="38227" y="75112"/>
                  <a:pt x="37506" y="74392"/>
                </a:cubicBezTo>
                <a:cubicBezTo>
                  <a:pt x="36424" y="73671"/>
                  <a:pt x="36063" y="72589"/>
                  <a:pt x="36063" y="71148"/>
                </a:cubicBezTo>
                <a:lnTo>
                  <a:pt x="36063" y="12036"/>
                </a:lnTo>
                <a:cubicBezTo>
                  <a:pt x="19474" y="22488"/>
                  <a:pt x="8655" y="41231"/>
                  <a:pt x="8655" y="61416"/>
                </a:cubicBezTo>
                <a:cubicBezTo>
                  <a:pt x="8655" y="81600"/>
                  <a:pt x="19114" y="100343"/>
                  <a:pt x="36785" y="111156"/>
                </a:cubicBezTo>
                <a:cubicBezTo>
                  <a:pt x="38227" y="111517"/>
                  <a:pt x="39309" y="113319"/>
                  <a:pt x="39309" y="115121"/>
                </a:cubicBezTo>
                <a:lnTo>
                  <a:pt x="39309" y="254250"/>
                </a:lnTo>
                <a:cubicBezTo>
                  <a:pt x="39309" y="269028"/>
                  <a:pt x="51571" y="281283"/>
                  <a:pt x="66357" y="281283"/>
                </a:cubicBezTo>
                <a:cubicBezTo>
                  <a:pt x="81143" y="281283"/>
                  <a:pt x="93404" y="269028"/>
                  <a:pt x="93404" y="254250"/>
                </a:cubicBezTo>
                <a:lnTo>
                  <a:pt x="93404" y="170628"/>
                </a:lnTo>
                <a:cubicBezTo>
                  <a:pt x="93404" y="168105"/>
                  <a:pt x="95568" y="165943"/>
                  <a:pt x="97732" y="165943"/>
                </a:cubicBezTo>
                <a:cubicBezTo>
                  <a:pt x="100256" y="165943"/>
                  <a:pt x="102420" y="168105"/>
                  <a:pt x="102420" y="170628"/>
                </a:cubicBezTo>
                <a:lnTo>
                  <a:pt x="102420" y="254250"/>
                </a:lnTo>
                <a:cubicBezTo>
                  <a:pt x="102420" y="273714"/>
                  <a:pt x="86192" y="289934"/>
                  <a:pt x="66357" y="289934"/>
                </a:cubicBezTo>
                <a:cubicBezTo>
                  <a:pt x="46522" y="289934"/>
                  <a:pt x="30293" y="273714"/>
                  <a:pt x="30293" y="254250"/>
                </a:cubicBezTo>
                <a:lnTo>
                  <a:pt x="30293" y="117284"/>
                </a:lnTo>
                <a:cubicBezTo>
                  <a:pt x="11540" y="105029"/>
                  <a:pt x="0" y="84123"/>
                  <a:pt x="0" y="61416"/>
                </a:cubicBezTo>
                <a:cubicBezTo>
                  <a:pt x="0" y="35464"/>
                  <a:pt x="15147" y="11675"/>
                  <a:pt x="38588" y="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D2425-3355-F44B-ACDA-D4878B4E7AD3}"/>
              </a:ext>
            </a:extLst>
          </p:cNvPr>
          <p:cNvSpPr txBox="1"/>
          <p:nvPr/>
        </p:nvSpPr>
        <p:spPr>
          <a:xfrm>
            <a:off x="6827281" y="1823178"/>
            <a:ext cx="1873110" cy="4374422"/>
          </a:xfrm>
          <a:prstGeom prst="rect">
            <a:avLst/>
          </a:prstGeom>
          <a:noFill/>
          <a:ln w="38100" cap="flat">
            <a:solidFill>
              <a:schemeClr val="accent3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3594C2-272D-4F44-9FD2-891127023A15}"/>
              </a:ext>
            </a:extLst>
          </p:cNvPr>
          <p:cNvSpPr txBox="1"/>
          <p:nvPr/>
        </p:nvSpPr>
        <p:spPr>
          <a:xfrm>
            <a:off x="9544593" y="1823178"/>
            <a:ext cx="1854517" cy="4374416"/>
          </a:xfrm>
          <a:prstGeom prst="rect">
            <a:avLst/>
          </a:prstGeom>
          <a:noFill/>
          <a:ln w="38100" cap="flat">
            <a:solidFill>
              <a:schemeClr val="accent4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11736C-8C5E-BA45-ADC9-D32F226600DA}"/>
              </a:ext>
            </a:extLst>
          </p:cNvPr>
          <p:cNvSpPr txBox="1"/>
          <p:nvPr/>
        </p:nvSpPr>
        <p:spPr>
          <a:xfrm rot="16200000">
            <a:off x="510776" y="3887399"/>
            <a:ext cx="119750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KNOWLEDGE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D9174F6-B600-824F-8E32-6436CA70E113}"/>
              </a:ext>
            </a:extLst>
          </p:cNvPr>
          <p:cNvSpPr txBox="1">
            <a:spLocks/>
          </p:cNvSpPr>
          <p:nvPr/>
        </p:nvSpPr>
        <p:spPr>
          <a:xfrm>
            <a:off x="1568622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62CB2E0-4D87-9245-8DA4-5CB8E2CF728A}"/>
              </a:ext>
            </a:extLst>
          </p:cNvPr>
          <p:cNvSpPr txBox="1">
            <a:spLocks/>
          </p:cNvSpPr>
          <p:nvPr/>
        </p:nvSpPr>
        <p:spPr>
          <a:xfrm>
            <a:off x="4266977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8D67696-58D2-CC4D-9C5B-9ADD16D04F0A}"/>
              </a:ext>
            </a:extLst>
          </p:cNvPr>
          <p:cNvSpPr txBox="1">
            <a:spLocks/>
          </p:cNvSpPr>
          <p:nvPr/>
        </p:nvSpPr>
        <p:spPr>
          <a:xfrm>
            <a:off x="6940745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A3CC41F4-63E6-E24E-B26C-9DDB98017BDA}"/>
              </a:ext>
            </a:extLst>
          </p:cNvPr>
          <p:cNvSpPr txBox="1">
            <a:spLocks/>
          </p:cNvSpPr>
          <p:nvPr/>
        </p:nvSpPr>
        <p:spPr>
          <a:xfrm>
            <a:off x="9639148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F2711B-AE0F-4620-A6F7-6201A8E73CA0}"/>
              </a:ext>
            </a:extLst>
          </p:cNvPr>
          <p:cNvSpPr txBox="1"/>
          <p:nvPr/>
        </p:nvSpPr>
        <p:spPr>
          <a:xfrm rot="16200000">
            <a:off x="3302441" y="3805294"/>
            <a:ext cx="93006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EXAMPLE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02C8FF-5146-4C21-A653-EA00AF90E916}"/>
              </a:ext>
            </a:extLst>
          </p:cNvPr>
          <p:cNvSpPr txBox="1"/>
          <p:nvPr/>
        </p:nvSpPr>
        <p:spPr>
          <a:xfrm rot="16200000">
            <a:off x="7903110" y="3805294"/>
            <a:ext cx="23586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EVALUATION/COMPARISON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62B5A0-F83A-4E1F-8E7F-26835B0263B3}"/>
              </a:ext>
            </a:extLst>
          </p:cNvPr>
          <p:cNvSpPr txBox="1"/>
          <p:nvPr/>
        </p:nvSpPr>
        <p:spPr>
          <a:xfrm rot="16200000">
            <a:off x="5985556" y="3887398"/>
            <a:ext cx="9415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30081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1E6813-86F4-4447-B026-94AD6E713B29}"/>
              </a:ext>
            </a:extLst>
          </p:cNvPr>
          <p:cNvSpPr txBox="1"/>
          <p:nvPr/>
        </p:nvSpPr>
        <p:spPr>
          <a:xfrm>
            <a:off x="1919654" y="271064"/>
            <a:ext cx="836453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Media campaigning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26642EED-6EF8-3B47-9683-2B104D42F5E9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3FB5C-072B-D54F-BAC8-81EEEE400D9E}"/>
              </a:ext>
            </a:extLst>
          </p:cNvPr>
          <p:cNvSpPr txBox="1"/>
          <p:nvPr/>
        </p:nvSpPr>
        <p:spPr>
          <a:xfrm>
            <a:off x="1482085" y="1823178"/>
            <a:ext cx="1854517" cy="4374422"/>
          </a:xfrm>
          <a:prstGeom prst="rect">
            <a:avLst/>
          </a:prstGeom>
          <a:noFill/>
          <a:ln w="38100" cap="flat">
            <a:solidFill>
              <a:schemeClr val="accent1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E52BFA-353A-444C-B77F-DCFD293FC8D5}"/>
              </a:ext>
            </a:extLst>
          </p:cNvPr>
          <p:cNvSpPr txBox="1"/>
          <p:nvPr/>
        </p:nvSpPr>
        <p:spPr>
          <a:xfrm rot="16200000">
            <a:off x="-1100078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B2499-B774-7648-95B8-8637C6FBE0B6}"/>
              </a:ext>
            </a:extLst>
          </p:cNvPr>
          <p:cNvSpPr txBox="1"/>
          <p:nvPr/>
        </p:nvSpPr>
        <p:spPr>
          <a:xfrm rot="16200000">
            <a:off x="-783690" y="3940159"/>
            <a:ext cx="4374421" cy="14046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581CD52F-5CA9-1743-A411-C09E326FF2D3}"/>
              </a:ext>
            </a:extLst>
          </p:cNvPr>
          <p:cNvSpPr/>
          <p:nvPr/>
        </p:nvSpPr>
        <p:spPr>
          <a:xfrm rot="5400000">
            <a:off x="1252436" y="2055717"/>
            <a:ext cx="287957" cy="173621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404DF-3B07-7E40-BD30-F1F48B53E72B}"/>
              </a:ext>
            </a:extLst>
          </p:cNvPr>
          <p:cNvSpPr txBox="1"/>
          <p:nvPr/>
        </p:nvSpPr>
        <p:spPr>
          <a:xfrm rot="16200000">
            <a:off x="1581211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F9858-7993-A448-9362-F7949413CD38}"/>
              </a:ext>
            </a:extLst>
          </p:cNvPr>
          <p:cNvSpPr txBox="1"/>
          <p:nvPr/>
        </p:nvSpPr>
        <p:spPr>
          <a:xfrm rot="16200000">
            <a:off x="1904420" y="3933338"/>
            <a:ext cx="4374421" cy="154103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2E2CC82-5B4B-9946-9949-15F439AF94F9}"/>
              </a:ext>
            </a:extLst>
          </p:cNvPr>
          <p:cNvSpPr/>
          <p:nvPr/>
        </p:nvSpPr>
        <p:spPr>
          <a:xfrm rot="5400000">
            <a:off x="3939775" y="2065476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5BF4E5-66B6-1B40-83A1-7BF46CFA59C9}"/>
              </a:ext>
            </a:extLst>
          </p:cNvPr>
          <p:cNvSpPr txBox="1"/>
          <p:nvPr/>
        </p:nvSpPr>
        <p:spPr>
          <a:xfrm rot="16200000">
            <a:off x="4262502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44AD95-C7B9-8A4E-9635-11EC40C78245}"/>
              </a:ext>
            </a:extLst>
          </p:cNvPr>
          <p:cNvSpPr txBox="1"/>
          <p:nvPr/>
        </p:nvSpPr>
        <p:spPr>
          <a:xfrm rot="16200000">
            <a:off x="4572378" y="3946670"/>
            <a:ext cx="4374418" cy="12743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E583610-F4CB-9348-A97C-FC2F1FFBCD3B}"/>
              </a:ext>
            </a:extLst>
          </p:cNvPr>
          <p:cNvSpPr/>
          <p:nvPr/>
        </p:nvSpPr>
        <p:spPr>
          <a:xfrm rot="5400000">
            <a:off x="6620610" y="2065476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19940-FDEA-A14B-A32E-557B45B9AE73}"/>
              </a:ext>
            </a:extLst>
          </p:cNvPr>
          <p:cNvSpPr txBox="1"/>
          <p:nvPr/>
        </p:nvSpPr>
        <p:spPr>
          <a:xfrm rot="16200000">
            <a:off x="6895232" y="3718066"/>
            <a:ext cx="4374416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EEBCA5-0000-C344-8120-69013541857C}"/>
              </a:ext>
            </a:extLst>
          </p:cNvPr>
          <p:cNvSpPr txBox="1"/>
          <p:nvPr/>
        </p:nvSpPr>
        <p:spPr>
          <a:xfrm rot="16200000">
            <a:off x="7255658" y="3944684"/>
            <a:ext cx="4374422" cy="131411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EA793771-B026-6A47-AA86-669B920F068E}"/>
              </a:ext>
            </a:extLst>
          </p:cNvPr>
          <p:cNvSpPr/>
          <p:nvPr/>
        </p:nvSpPr>
        <p:spPr>
          <a:xfrm rot="5400000">
            <a:off x="9302162" y="2051449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1DC2CB-D99E-2A4F-A72A-40EC46F64EE1}"/>
              </a:ext>
            </a:extLst>
          </p:cNvPr>
          <p:cNvSpPr txBox="1"/>
          <p:nvPr/>
        </p:nvSpPr>
        <p:spPr>
          <a:xfrm>
            <a:off x="4164581" y="1823178"/>
            <a:ext cx="1854517" cy="4374419"/>
          </a:xfrm>
          <a:prstGeom prst="rect">
            <a:avLst/>
          </a:prstGeom>
          <a:noFill/>
          <a:ln w="38100" cap="flat">
            <a:solidFill>
              <a:schemeClr val="accent2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29" name="Freeform 45">
            <a:extLst>
              <a:ext uri="{FF2B5EF4-FFF2-40B4-BE49-F238E27FC236}">
                <a16:creationId xmlns:a16="http://schemas.microsoft.com/office/drawing/2014/main" id="{869F0BBF-073C-0240-8719-879E39186E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5761" y="1996206"/>
            <a:ext cx="323422" cy="323422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0" name="Freeform 960">
            <a:extLst>
              <a:ext uri="{FF2B5EF4-FFF2-40B4-BE49-F238E27FC236}">
                <a16:creationId xmlns:a16="http://schemas.microsoft.com/office/drawing/2014/main" id="{7D37D246-6916-5B44-9E62-B79E70AC95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4473" y="1996206"/>
            <a:ext cx="323422" cy="323422"/>
          </a:xfrm>
          <a:custGeom>
            <a:avLst/>
            <a:gdLst>
              <a:gd name="T0" fmla="*/ 131497 w 291740"/>
              <a:gd name="T1" fmla="*/ 248574 h 291740"/>
              <a:gd name="T2" fmla="*/ 161325 w 291740"/>
              <a:gd name="T3" fmla="*/ 226550 h 291740"/>
              <a:gd name="T4" fmla="*/ 50108 w 291740"/>
              <a:gd name="T5" fmla="*/ 247153 h 291740"/>
              <a:gd name="T6" fmla="*/ 83209 w 291740"/>
              <a:gd name="T7" fmla="*/ 227971 h 291740"/>
              <a:gd name="T8" fmla="*/ 161325 w 291740"/>
              <a:gd name="T9" fmla="*/ 218024 h 291740"/>
              <a:gd name="T10" fmla="*/ 131497 w 291740"/>
              <a:gd name="T11" fmla="*/ 257455 h 291740"/>
              <a:gd name="T12" fmla="*/ 51562 w 291740"/>
              <a:gd name="T13" fmla="*/ 218024 h 291740"/>
              <a:gd name="T14" fmla="*/ 81389 w 291740"/>
              <a:gd name="T15" fmla="*/ 257455 h 291740"/>
              <a:gd name="T16" fmla="*/ 51562 w 291740"/>
              <a:gd name="T17" fmla="*/ 218024 h 291740"/>
              <a:gd name="T18" fmla="*/ 212296 w 291740"/>
              <a:gd name="T19" fmla="*/ 186224 h 291740"/>
              <a:gd name="T20" fmla="*/ 242487 w 291740"/>
              <a:gd name="T21" fmla="*/ 163522 h 291740"/>
              <a:gd name="T22" fmla="*/ 130041 w 291740"/>
              <a:gd name="T23" fmla="*/ 184759 h 291740"/>
              <a:gd name="T24" fmla="*/ 162779 w 291740"/>
              <a:gd name="T25" fmla="*/ 164986 h 291740"/>
              <a:gd name="T26" fmla="*/ 50108 w 291740"/>
              <a:gd name="T27" fmla="*/ 164986 h 291740"/>
              <a:gd name="T28" fmla="*/ 83209 w 291740"/>
              <a:gd name="T29" fmla="*/ 184759 h 291740"/>
              <a:gd name="T30" fmla="*/ 212296 w 291740"/>
              <a:gd name="T31" fmla="*/ 154367 h 291740"/>
              <a:gd name="T32" fmla="*/ 242487 w 291740"/>
              <a:gd name="T33" fmla="*/ 195378 h 291740"/>
              <a:gd name="T34" fmla="*/ 212296 w 291740"/>
              <a:gd name="T35" fmla="*/ 154367 h 291740"/>
              <a:gd name="T36" fmla="*/ 171509 w 291740"/>
              <a:gd name="T37" fmla="*/ 184759 h 291740"/>
              <a:gd name="T38" fmla="*/ 120948 w 291740"/>
              <a:gd name="T39" fmla="*/ 164986 h 291740"/>
              <a:gd name="T40" fmla="*/ 91938 w 291740"/>
              <a:gd name="T41" fmla="*/ 164986 h 291740"/>
              <a:gd name="T42" fmla="*/ 41377 w 291740"/>
              <a:gd name="T43" fmla="*/ 184759 h 291740"/>
              <a:gd name="T44" fmla="*/ 210842 w 291740"/>
              <a:gd name="T45" fmla="*/ 100962 h 291740"/>
              <a:gd name="T46" fmla="*/ 243579 w 291740"/>
              <a:gd name="T47" fmla="*/ 121102 h 291740"/>
              <a:gd name="T48" fmla="*/ 131497 w 291740"/>
              <a:gd name="T49" fmla="*/ 99865 h 291740"/>
              <a:gd name="T50" fmla="*/ 161325 w 291740"/>
              <a:gd name="T51" fmla="*/ 122567 h 291740"/>
              <a:gd name="T52" fmla="*/ 131497 w 291740"/>
              <a:gd name="T53" fmla="*/ 99865 h 291740"/>
              <a:gd name="T54" fmla="*/ 252672 w 291740"/>
              <a:gd name="T55" fmla="*/ 121102 h 291740"/>
              <a:gd name="T56" fmla="*/ 202111 w 291740"/>
              <a:gd name="T57" fmla="*/ 100962 h 291740"/>
              <a:gd name="T58" fmla="*/ 171509 w 291740"/>
              <a:gd name="T59" fmla="*/ 100962 h 291740"/>
              <a:gd name="T60" fmla="*/ 120948 w 291740"/>
              <a:gd name="T61" fmla="*/ 121102 h 291740"/>
              <a:gd name="T62" fmla="*/ 9037 w 291740"/>
              <a:gd name="T63" fmla="*/ 270046 h 291740"/>
              <a:gd name="T64" fmla="*/ 283784 w 291740"/>
              <a:gd name="T65" fmla="*/ 67964 h 291740"/>
              <a:gd name="T66" fmla="*/ 9037 w 291740"/>
              <a:gd name="T67" fmla="*/ 59287 h 291740"/>
              <a:gd name="T68" fmla="*/ 253778 w 291740"/>
              <a:gd name="T69" fmla="*/ 20605 h 291740"/>
              <a:gd name="T70" fmla="*/ 245103 w 291740"/>
              <a:gd name="T71" fmla="*/ 20605 h 291740"/>
              <a:gd name="T72" fmla="*/ 203530 w 291740"/>
              <a:gd name="T73" fmla="*/ 28198 h 291740"/>
              <a:gd name="T74" fmla="*/ 165932 w 291740"/>
              <a:gd name="T75" fmla="*/ 32535 h 291740"/>
              <a:gd name="T76" fmla="*/ 128697 w 291740"/>
              <a:gd name="T77" fmla="*/ 28198 h 291740"/>
              <a:gd name="T78" fmla="*/ 87123 w 291740"/>
              <a:gd name="T79" fmla="*/ 20605 h 291740"/>
              <a:gd name="T80" fmla="*/ 78448 w 291740"/>
              <a:gd name="T81" fmla="*/ 20605 h 291740"/>
              <a:gd name="T82" fmla="*/ 36512 w 291740"/>
              <a:gd name="T83" fmla="*/ 28198 h 291740"/>
              <a:gd name="T84" fmla="*/ 45550 w 291740"/>
              <a:gd name="T85" fmla="*/ 4337 h 291740"/>
              <a:gd name="T86" fmla="*/ 82785 w 291740"/>
              <a:gd name="T87" fmla="*/ 0 h 291740"/>
              <a:gd name="T88" fmla="*/ 120021 w 291740"/>
              <a:gd name="T89" fmla="*/ 4337 h 291740"/>
              <a:gd name="T90" fmla="*/ 161594 w 291740"/>
              <a:gd name="T91" fmla="*/ 11930 h 291740"/>
              <a:gd name="T92" fmla="*/ 170631 w 291740"/>
              <a:gd name="T93" fmla="*/ 11930 h 291740"/>
              <a:gd name="T94" fmla="*/ 212205 w 291740"/>
              <a:gd name="T95" fmla="*/ 4337 h 291740"/>
              <a:gd name="T96" fmla="*/ 249440 w 291740"/>
              <a:gd name="T97" fmla="*/ 0 h 291740"/>
              <a:gd name="T98" fmla="*/ 292460 w 291740"/>
              <a:gd name="T99" fmla="*/ 33982 h 291740"/>
              <a:gd name="T100" fmla="*/ 0 w 291740"/>
              <a:gd name="T101" fmla="*/ 270046 h 291740"/>
              <a:gd name="T102" fmla="*/ 36512 w 291740"/>
              <a:gd name="T103" fmla="*/ 4337 h 29174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91740" h="291740">
                <a:moveTo>
                  <a:pt x="131173" y="225992"/>
                </a:moveTo>
                <a:cubicBezTo>
                  <a:pt x="130447" y="225992"/>
                  <a:pt x="129721" y="226700"/>
                  <a:pt x="129721" y="227409"/>
                </a:cubicBezTo>
                <a:lnTo>
                  <a:pt x="129721" y="246544"/>
                </a:lnTo>
                <a:cubicBezTo>
                  <a:pt x="129721" y="247607"/>
                  <a:pt x="130447" y="247962"/>
                  <a:pt x="131173" y="247962"/>
                </a:cubicBezTo>
                <a:lnTo>
                  <a:pt x="160927" y="247962"/>
                </a:lnTo>
                <a:cubicBezTo>
                  <a:pt x="161653" y="247962"/>
                  <a:pt x="162378" y="247607"/>
                  <a:pt x="162378" y="246544"/>
                </a:cubicBezTo>
                <a:lnTo>
                  <a:pt x="162378" y="227409"/>
                </a:lnTo>
                <a:cubicBezTo>
                  <a:pt x="162378" y="226700"/>
                  <a:pt x="161653" y="225992"/>
                  <a:pt x="160927" y="225992"/>
                </a:cubicBezTo>
                <a:lnTo>
                  <a:pt x="131173" y="225992"/>
                </a:lnTo>
                <a:close/>
                <a:moveTo>
                  <a:pt x="51435" y="225992"/>
                </a:moveTo>
                <a:cubicBezTo>
                  <a:pt x="50709" y="225992"/>
                  <a:pt x="49984" y="226700"/>
                  <a:pt x="49984" y="227409"/>
                </a:cubicBezTo>
                <a:lnTo>
                  <a:pt x="49984" y="246544"/>
                </a:lnTo>
                <a:cubicBezTo>
                  <a:pt x="49984" y="247607"/>
                  <a:pt x="50709" y="247962"/>
                  <a:pt x="51435" y="247962"/>
                </a:cubicBezTo>
                <a:lnTo>
                  <a:pt x="81189" y="247962"/>
                </a:lnTo>
                <a:cubicBezTo>
                  <a:pt x="82278" y="247962"/>
                  <a:pt x="83004" y="247607"/>
                  <a:pt x="83004" y="246544"/>
                </a:cubicBezTo>
                <a:lnTo>
                  <a:pt x="83004" y="227409"/>
                </a:lnTo>
                <a:cubicBezTo>
                  <a:pt x="83004" y="226700"/>
                  <a:pt x="82278" y="225992"/>
                  <a:pt x="81189" y="225992"/>
                </a:cubicBezTo>
                <a:lnTo>
                  <a:pt x="51435" y="225992"/>
                </a:lnTo>
                <a:close/>
                <a:moveTo>
                  <a:pt x="131173" y="217487"/>
                </a:moveTo>
                <a:lnTo>
                  <a:pt x="160927" y="217487"/>
                </a:lnTo>
                <a:cubicBezTo>
                  <a:pt x="166733" y="217487"/>
                  <a:pt x="171087" y="221739"/>
                  <a:pt x="171087" y="227409"/>
                </a:cubicBezTo>
                <a:lnTo>
                  <a:pt x="171087" y="246544"/>
                </a:lnTo>
                <a:cubicBezTo>
                  <a:pt x="171087" y="252214"/>
                  <a:pt x="166733" y="256821"/>
                  <a:pt x="160927" y="256821"/>
                </a:cubicBezTo>
                <a:lnTo>
                  <a:pt x="131173" y="256821"/>
                </a:lnTo>
                <a:cubicBezTo>
                  <a:pt x="125367" y="256821"/>
                  <a:pt x="120650" y="252214"/>
                  <a:pt x="120650" y="246544"/>
                </a:cubicBezTo>
                <a:lnTo>
                  <a:pt x="120650" y="227409"/>
                </a:lnTo>
                <a:cubicBezTo>
                  <a:pt x="120650" y="221739"/>
                  <a:pt x="125367" y="217487"/>
                  <a:pt x="131173" y="217487"/>
                </a:cubicBezTo>
                <a:close/>
                <a:moveTo>
                  <a:pt x="51435" y="217487"/>
                </a:moveTo>
                <a:lnTo>
                  <a:pt x="81189" y="217487"/>
                </a:lnTo>
                <a:cubicBezTo>
                  <a:pt x="86995" y="217487"/>
                  <a:pt x="91712" y="221739"/>
                  <a:pt x="91712" y="227409"/>
                </a:cubicBezTo>
                <a:lnTo>
                  <a:pt x="91712" y="246544"/>
                </a:lnTo>
                <a:cubicBezTo>
                  <a:pt x="91712" y="252214"/>
                  <a:pt x="86995" y="256821"/>
                  <a:pt x="81189" y="256821"/>
                </a:cubicBezTo>
                <a:lnTo>
                  <a:pt x="51435" y="256821"/>
                </a:lnTo>
                <a:cubicBezTo>
                  <a:pt x="45992" y="256821"/>
                  <a:pt x="41275" y="252214"/>
                  <a:pt x="41275" y="246544"/>
                </a:cubicBezTo>
                <a:lnTo>
                  <a:pt x="41275" y="227409"/>
                </a:lnTo>
                <a:cubicBezTo>
                  <a:pt x="41275" y="221739"/>
                  <a:pt x="45992" y="217487"/>
                  <a:pt x="51435" y="217487"/>
                </a:cubicBezTo>
                <a:close/>
                <a:moveTo>
                  <a:pt x="211773" y="163119"/>
                </a:moveTo>
                <a:cubicBezTo>
                  <a:pt x="211047" y="163119"/>
                  <a:pt x="210322" y="163849"/>
                  <a:pt x="210322" y="164580"/>
                </a:cubicBezTo>
                <a:lnTo>
                  <a:pt x="210322" y="184304"/>
                </a:lnTo>
                <a:cubicBezTo>
                  <a:pt x="210322" y="185035"/>
                  <a:pt x="211047" y="185765"/>
                  <a:pt x="211773" y="185765"/>
                </a:cubicBezTo>
                <a:lnTo>
                  <a:pt x="241890" y="185765"/>
                </a:lnTo>
                <a:cubicBezTo>
                  <a:pt x="242253" y="185765"/>
                  <a:pt x="242979" y="185035"/>
                  <a:pt x="242979" y="184304"/>
                </a:cubicBezTo>
                <a:lnTo>
                  <a:pt x="242979" y="164580"/>
                </a:lnTo>
                <a:cubicBezTo>
                  <a:pt x="242979" y="163849"/>
                  <a:pt x="242253" y="163119"/>
                  <a:pt x="241890" y="163119"/>
                </a:cubicBezTo>
                <a:lnTo>
                  <a:pt x="211773" y="163119"/>
                </a:lnTo>
                <a:close/>
                <a:moveTo>
                  <a:pt x="131173" y="163119"/>
                </a:moveTo>
                <a:cubicBezTo>
                  <a:pt x="130447" y="163119"/>
                  <a:pt x="129721" y="163849"/>
                  <a:pt x="129721" y="164580"/>
                </a:cubicBezTo>
                <a:lnTo>
                  <a:pt x="129721" y="184304"/>
                </a:lnTo>
                <a:cubicBezTo>
                  <a:pt x="129721" y="185035"/>
                  <a:pt x="130447" y="185765"/>
                  <a:pt x="131173" y="185765"/>
                </a:cubicBezTo>
                <a:lnTo>
                  <a:pt x="160927" y="185765"/>
                </a:lnTo>
                <a:cubicBezTo>
                  <a:pt x="161653" y="185765"/>
                  <a:pt x="162378" y="185035"/>
                  <a:pt x="162378" y="184304"/>
                </a:cubicBezTo>
                <a:lnTo>
                  <a:pt x="162378" y="164580"/>
                </a:lnTo>
                <a:cubicBezTo>
                  <a:pt x="162378" y="163849"/>
                  <a:pt x="161653" y="163119"/>
                  <a:pt x="160927" y="163119"/>
                </a:cubicBezTo>
                <a:lnTo>
                  <a:pt x="131173" y="163119"/>
                </a:lnTo>
                <a:close/>
                <a:moveTo>
                  <a:pt x="51435" y="163119"/>
                </a:moveTo>
                <a:cubicBezTo>
                  <a:pt x="50709" y="163119"/>
                  <a:pt x="49984" y="163849"/>
                  <a:pt x="49984" y="164580"/>
                </a:cubicBezTo>
                <a:lnTo>
                  <a:pt x="49984" y="184304"/>
                </a:lnTo>
                <a:cubicBezTo>
                  <a:pt x="49984" y="185035"/>
                  <a:pt x="50709" y="185765"/>
                  <a:pt x="51435" y="185765"/>
                </a:cubicBezTo>
                <a:lnTo>
                  <a:pt x="81189" y="185765"/>
                </a:lnTo>
                <a:cubicBezTo>
                  <a:pt x="82278" y="185765"/>
                  <a:pt x="83004" y="185035"/>
                  <a:pt x="83004" y="184304"/>
                </a:cubicBezTo>
                <a:lnTo>
                  <a:pt x="83004" y="164580"/>
                </a:lnTo>
                <a:cubicBezTo>
                  <a:pt x="83004" y="163849"/>
                  <a:pt x="82278" y="163119"/>
                  <a:pt x="81189" y="163119"/>
                </a:cubicBezTo>
                <a:lnTo>
                  <a:pt x="51435" y="163119"/>
                </a:lnTo>
                <a:close/>
                <a:moveTo>
                  <a:pt x="211773" y="153987"/>
                </a:moveTo>
                <a:lnTo>
                  <a:pt x="241890" y="153987"/>
                </a:lnTo>
                <a:cubicBezTo>
                  <a:pt x="247333" y="153987"/>
                  <a:pt x="252050" y="158736"/>
                  <a:pt x="252050" y="164580"/>
                </a:cubicBezTo>
                <a:lnTo>
                  <a:pt x="252050" y="184304"/>
                </a:lnTo>
                <a:cubicBezTo>
                  <a:pt x="252050" y="190148"/>
                  <a:pt x="247333" y="194897"/>
                  <a:pt x="241890" y="194897"/>
                </a:cubicBezTo>
                <a:lnTo>
                  <a:pt x="211773" y="194897"/>
                </a:lnTo>
                <a:cubicBezTo>
                  <a:pt x="205967" y="194897"/>
                  <a:pt x="201613" y="190148"/>
                  <a:pt x="201613" y="184304"/>
                </a:cubicBezTo>
                <a:lnTo>
                  <a:pt x="201613" y="164580"/>
                </a:lnTo>
                <a:cubicBezTo>
                  <a:pt x="201613" y="158736"/>
                  <a:pt x="205967" y="153987"/>
                  <a:pt x="211773" y="153987"/>
                </a:cubicBezTo>
                <a:close/>
                <a:moveTo>
                  <a:pt x="131173" y="153987"/>
                </a:moveTo>
                <a:lnTo>
                  <a:pt x="160927" y="153987"/>
                </a:lnTo>
                <a:cubicBezTo>
                  <a:pt x="166733" y="153987"/>
                  <a:pt x="171087" y="158736"/>
                  <a:pt x="171087" y="164580"/>
                </a:cubicBezTo>
                <a:lnTo>
                  <a:pt x="171087" y="184304"/>
                </a:lnTo>
                <a:cubicBezTo>
                  <a:pt x="171087" y="190148"/>
                  <a:pt x="166733" y="194897"/>
                  <a:pt x="160927" y="194897"/>
                </a:cubicBezTo>
                <a:lnTo>
                  <a:pt x="131173" y="194897"/>
                </a:lnTo>
                <a:cubicBezTo>
                  <a:pt x="125367" y="194897"/>
                  <a:pt x="120650" y="190148"/>
                  <a:pt x="120650" y="184304"/>
                </a:cubicBezTo>
                <a:lnTo>
                  <a:pt x="120650" y="164580"/>
                </a:lnTo>
                <a:cubicBezTo>
                  <a:pt x="120650" y="158736"/>
                  <a:pt x="125367" y="153987"/>
                  <a:pt x="131173" y="153987"/>
                </a:cubicBezTo>
                <a:close/>
                <a:moveTo>
                  <a:pt x="51435" y="153987"/>
                </a:moveTo>
                <a:lnTo>
                  <a:pt x="81189" y="153987"/>
                </a:lnTo>
                <a:cubicBezTo>
                  <a:pt x="86995" y="153987"/>
                  <a:pt x="91712" y="158736"/>
                  <a:pt x="91712" y="164580"/>
                </a:cubicBezTo>
                <a:lnTo>
                  <a:pt x="91712" y="184304"/>
                </a:lnTo>
                <a:cubicBezTo>
                  <a:pt x="91712" y="190148"/>
                  <a:pt x="86995" y="194897"/>
                  <a:pt x="81189" y="194897"/>
                </a:cubicBezTo>
                <a:lnTo>
                  <a:pt x="51435" y="194897"/>
                </a:lnTo>
                <a:cubicBezTo>
                  <a:pt x="45992" y="194897"/>
                  <a:pt x="41275" y="190148"/>
                  <a:pt x="41275" y="184304"/>
                </a:cubicBezTo>
                <a:lnTo>
                  <a:pt x="41275" y="164580"/>
                </a:lnTo>
                <a:cubicBezTo>
                  <a:pt x="41275" y="158736"/>
                  <a:pt x="45992" y="153987"/>
                  <a:pt x="51435" y="153987"/>
                </a:cubicBezTo>
                <a:close/>
                <a:moveTo>
                  <a:pt x="211773" y="99619"/>
                </a:moveTo>
                <a:cubicBezTo>
                  <a:pt x="211047" y="99619"/>
                  <a:pt x="210322" y="100349"/>
                  <a:pt x="210322" y="100714"/>
                </a:cubicBezTo>
                <a:lnTo>
                  <a:pt x="210322" y="120804"/>
                </a:lnTo>
                <a:cubicBezTo>
                  <a:pt x="210322" y="121535"/>
                  <a:pt x="211047" y="122265"/>
                  <a:pt x="211773" y="122265"/>
                </a:cubicBezTo>
                <a:lnTo>
                  <a:pt x="241890" y="122265"/>
                </a:lnTo>
                <a:cubicBezTo>
                  <a:pt x="242253" y="122265"/>
                  <a:pt x="242979" y="121535"/>
                  <a:pt x="242979" y="120804"/>
                </a:cubicBezTo>
                <a:lnTo>
                  <a:pt x="242979" y="100714"/>
                </a:lnTo>
                <a:cubicBezTo>
                  <a:pt x="242979" y="100349"/>
                  <a:pt x="242253" y="99619"/>
                  <a:pt x="241890" y="99619"/>
                </a:cubicBezTo>
                <a:lnTo>
                  <a:pt x="211773" y="99619"/>
                </a:lnTo>
                <a:close/>
                <a:moveTo>
                  <a:pt x="131173" y="99619"/>
                </a:moveTo>
                <a:cubicBezTo>
                  <a:pt x="130447" y="99619"/>
                  <a:pt x="129721" y="100349"/>
                  <a:pt x="129721" y="100714"/>
                </a:cubicBezTo>
                <a:lnTo>
                  <a:pt x="129721" y="120804"/>
                </a:lnTo>
                <a:cubicBezTo>
                  <a:pt x="129721" y="121535"/>
                  <a:pt x="130447" y="122265"/>
                  <a:pt x="131173" y="122265"/>
                </a:cubicBezTo>
                <a:lnTo>
                  <a:pt x="160927" y="122265"/>
                </a:lnTo>
                <a:cubicBezTo>
                  <a:pt x="161653" y="122265"/>
                  <a:pt x="162378" y="121535"/>
                  <a:pt x="162378" y="120804"/>
                </a:cubicBezTo>
                <a:lnTo>
                  <a:pt x="162378" y="100714"/>
                </a:lnTo>
                <a:cubicBezTo>
                  <a:pt x="162378" y="100349"/>
                  <a:pt x="161653" y="99619"/>
                  <a:pt x="160927" y="99619"/>
                </a:cubicBezTo>
                <a:lnTo>
                  <a:pt x="131173" y="99619"/>
                </a:lnTo>
                <a:close/>
                <a:moveTo>
                  <a:pt x="211773" y="90487"/>
                </a:moveTo>
                <a:lnTo>
                  <a:pt x="241890" y="90487"/>
                </a:lnTo>
                <a:cubicBezTo>
                  <a:pt x="247333" y="90487"/>
                  <a:pt x="252050" y="95236"/>
                  <a:pt x="252050" y="100714"/>
                </a:cubicBezTo>
                <a:lnTo>
                  <a:pt x="252050" y="120804"/>
                </a:lnTo>
                <a:cubicBezTo>
                  <a:pt x="252050" y="126648"/>
                  <a:pt x="247333" y="131397"/>
                  <a:pt x="241890" y="131397"/>
                </a:cubicBezTo>
                <a:lnTo>
                  <a:pt x="211773" y="131397"/>
                </a:lnTo>
                <a:cubicBezTo>
                  <a:pt x="205967" y="131397"/>
                  <a:pt x="201613" y="126648"/>
                  <a:pt x="201613" y="120804"/>
                </a:cubicBezTo>
                <a:lnTo>
                  <a:pt x="201613" y="100714"/>
                </a:lnTo>
                <a:cubicBezTo>
                  <a:pt x="201613" y="95236"/>
                  <a:pt x="205967" y="90487"/>
                  <a:pt x="211773" y="90487"/>
                </a:cubicBezTo>
                <a:close/>
                <a:moveTo>
                  <a:pt x="131173" y="90487"/>
                </a:moveTo>
                <a:lnTo>
                  <a:pt x="160927" y="90487"/>
                </a:lnTo>
                <a:cubicBezTo>
                  <a:pt x="166733" y="90487"/>
                  <a:pt x="171087" y="95236"/>
                  <a:pt x="171087" y="100714"/>
                </a:cubicBezTo>
                <a:lnTo>
                  <a:pt x="171087" y="120804"/>
                </a:lnTo>
                <a:cubicBezTo>
                  <a:pt x="171087" y="126648"/>
                  <a:pt x="166733" y="131397"/>
                  <a:pt x="160927" y="131397"/>
                </a:cubicBezTo>
                <a:lnTo>
                  <a:pt x="131173" y="131397"/>
                </a:lnTo>
                <a:cubicBezTo>
                  <a:pt x="125367" y="131397"/>
                  <a:pt x="120650" y="126648"/>
                  <a:pt x="120650" y="120804"/>
                </a:cubicBezTo>
                <a:lnTo>
                  <a:pt x="120650" y="100714"/>
                </a:lnTo>
                <a:cubicBezTo>
                  <a:pt x="120650" y="95236"/>
                  <a:pt x="125367" y="90487"/>
                  <a:pt x="131173" y="90487"/>
                </a:cubicBezTo>
                <a:close/>
                <a:moveTo>
                  <a:pt x="9015" y="67796"/>
                </a:moveTo>
                <a:lnTo>
                  <a:pt x="9015" y="269381"/>
                </a:lnTo>
                <a:cubicBezTo>
                  <a:pt x="9015" y="276954"/>
                  <a:pt x="15146" y="282724"/>
                  <a:pt x="22358" y="282724"/>
                </a:cubicBezTo>
                <a:lnTo>
                  <a:pt x="269742" y="282724"/>
                </a:lnTo>
                <a:cubicBezTo>
                  <a:pt x="276954" y="282724"/>
                  <a:pt x="283085" y="276954"/>
                  <a:pt x="283085" y="269381"/>
                </a:cubicBezTo>
                <a:lnTo>
                  <a:pt x="283085" y="67796"/>
                </a:lnTo>
                <a:lnTo>
                  <a:pt x="9015" y="67796"/>
                </a:lnTo>
                <a:close/>
                <a:moveTo>
                  <a:pt x="22358" y="20555"/>
                </a:moveTo>
                <a:cubicBezTo>
                  <a:pt x="15146" y="20555"/>
                  <a:pt x="9015" y="26686"/>
                  <a:pt x="9015" y="33898"/>
                </a:cubicBezTo>
                <a:lnTo>
                  <a:pt x="9015" y="59141"/>
                </a:lnTo>
                <a:lnTo>
                  <a:pt x="283085" y="59141"/>
                </a:lnTo>
                <a:lnTo>
                  <a:pt x="283085" y="33898"/>
                </a:lnTo>
                <a:cubicBezTo>
                  <a:pt x="283085" y="26686"/>
                  <a:pt x="276954" y="20555"/>
                  <a:pt x="269742" y="20555"/>
                </a:cubicBezTo>
                <a:lnTo>
                  <a:pt x="253153" y="20555"/>
                </a:lnTo>
                <a:lnTo>
                  <a:pt x="253153" y="28128"/>
                </a:lnTo>
                <a:cubicBezTo>
                  <a:pt x="253153" y="30292"/>
                  <a:pt x="251350" y="32455"/>
                  <a:pt x="248826" y="32455"/>
                </a:cubicBezTo>
                <a:cubicBezTo>
                  <a:pt x="246302" y="32455"/>
                  <a:pt x="244499" y="30292"/>
                  <a:pt x="244499" y="28128"/>
                </a:cubicBezTo>
                <a:lnTo>
                  <a:pt x="244499" y="20555"/>
                </a:lnTo>
                <a:lnTo>
                  <a:pt x="211682" y="20555"/>
                </a:lnTo>
                <a:lnTo>
                  <a:pt x="211682" y="28128"/>
                </a:lnTo>
                <a:cubicBezTo>
                  <a:pt x="211682" y="30292"/>
                  <a:pt x="209519" y="32455"/>
                  <a:pt x="206994" y="32455"/>
                </a:cubicBezTo>
                <a:cubicBezTo>
                  <a:pt x="204831" y="32455"/>
                  <a:pt x="203028" y="30292"/>
                  <a:pt x="203028" y="28128"/>
                </a:cubicBezTo>
                <a:lnTo>
                  <a:pt x="203028" y="20555"/>
                </a:lnTo>
                <a:lnTo>
                  <a:pt x="170211" y="20555"/>
                </a:lnTo>
                <a:lnTo>
                  <a:pt x="170211" y="28128"/>
                </a:lnTo>
                <a:cubicBezTo>
                  <a:pt x="170211" y="30292"/>
                  <a:pt x="168048" y="32455"/>
                  <a:pt x="165523" y="32455"/>
                </a:cubicBezTo>
                <a:cubicBezTo>
                  <a:pt x="163359" y="32455"/>
                  <a:pt x="161196" y="30292"/>
                  <a:pt x="161196" y="28128"/>
                </a:cubicBezTo>
                <a:lnTo>
                  <a:pt x="161196" y="20555"/>
                </a:lnTo>
                <a:lnTo>
                  <a:pt x="128380" y="20555"/>
                </a:lnTo>
                <a:lnTo>
                  <a:pt x="128380" y="28128"/>
                </a:lnTo>
                <a:cubicBezTo>
                  <a:pt x="128380" y="30292"/>
                  <a:pt x="126577" y="32455"/>
                  <a:pt x="124052" y="32455"/>
                </a:cubicBezTo>
                <a:cubicBezTo>
                  <a:pt x="121889" y="32455"/>
                  <a:pt x="119725" y="30292"/>
                  <a:pt x="119725" y="28128"/>
                </a:cubicBezTo>
                <a:lnTo>
                  <a:pt x="119725" y="20555"/>
                </a:lnTo>
                <a:lnTo>
                  <a:pt x="86909" y="20555"/>
                </a:lnTo>
                <a:lnTo>
                  <a:pt x="86909" y="28128"/>
                </a:lnTo>
                <a:cubicBezTo>
                  <a:pt x="86909" y="30292"/>
                  <a:pt x="85106" y="32455"/>
                  <a:pt x="82581" y="32455"/>
                </a:cubicBezTo>
                <a:cubicBezTo>
                  <a:pt x="80057" y="32455"/>
                  <a:pt x="78254" y="30292"/>
                  <a:pt x="78254" y="28128"/>
                </a:cubicBezTo>
                <a:lnTo>
                  <a:pt x="78254" y="20555"/>
                </a:lnTo>
                <a:lnTo>
                  <a:pt x="45438" y="20555"/>
                </a:lnTo>
                <a:lnTo>
                  <a:pt x="45438" y="28128"/>
                </a:lnTo>
                <a:cubicBezTo>
                  <a:pt x="45438" y="30292"/>
                  <a:pt x="43635" y="32455"/>
                  <a:pt x="41110" y="32455"/>
                </a:cubicBezTo>
                <a:cubicBezTo>
                  <a:pt x="38586" y="32455"/>
                  <a:pt x="36422" y="30292"/>
                  <a:pt x="36422" y="28128"/>
                </a:cubicBezTo>
                <a:lnTo>
                  <a:pt x="36422" y="20555"/>
                </a:lnTo>
                <a:lnTo>
                  <a:pt x="22358" y="20555"/>
                </a:lnTo>
                <a:close/>
                <a:moveTo>
                  <a:pt x="41110" y="0"/>
                </a:moveTo>
                <a:cubicBezTo>
                  <a:pt x="43635" y="0"/>
                  <a:pt x="45438" y="1803"/>
                  <a:pt x="45438" y="4327"/>
                </a:cubicBezTo>
                <a:lnTo>
                  <a:pt x="45438" y="11900"/>
                </a:lnTo>
                <a:lnTo>
                  <a:pt x="78254" y="11900"/>
                </a:lnTo>
                <a:lnTo>
                  <a:pt x="78254" y="4327"/>
                </a:lnTo>
                <a:cubicBezTo>
                  <a:pt x="78254" y="1803"/>
                  <a:pt x="80057" y="0"/>
                  <a:pt x="82581" y="0"/>
                </a:cubicBezTo>
                <a:cubicBezTo>
                  <a:pt x="85106" y="0"/>
                  <a:pt x="86909" y="1803"/>
                  <a:pt x="86909" y="4327"/>
                </a:cubicBezTo>
                <a:lnTo>
                  <a:pt x="86909" y="11900"/>
                </a:lnTo>
                <a:lnTo>
                  <a:pt x="119725" y="11900"/>
                </a:lnTo>
                <a:lnTo>
                  <a:pt x="119725" y="4327"/>
                </a:lnTo>
                <a:cubicBezTo>
                  <a:pt x="119725" y="1803"/>
                  <a:pt x="121889" y="0"/>
                  <a:pt x="124052" y="0"/>
                </a:cubicBezTo>
                <a:cubicBezTo>
                  <a:pt x="126577" y="0"/>
                  <a:pt x="128380" y="1803"/>
                  <a:pt x="128380" y="4327"/>
                </a:cubicBezTo>
                <a:lnTo>
                  <a:pt x="128380" y="11900"/>
                </a:lnTo>
                <a:lnTo>
                  <a:pt x="161196" y="11900"/>
                </a:lnTo>
                <a:lnTo>
                  <a:pt x="161196" y="4327"/>
                </a:lnTo>
                <a:cubicBezTo>
                  <a:pt x="161196" y="1803"/>
                  <a:pt x="163359" y="0"/>
                  <a:pt x="165523" y="0"/>
                </a:cubicBezTo>
                <a:cubicBezTo>
                  <a:pt x="168048" y="0"/>
                  <a:pt x="170211" y="1803"/>
                  <a:pt x="170211" y="4327"/>
                </a:cubicBezTo>
                <a:lnTo>
                  <a:pt x="170211" y="11900"/>
                </a:lnTo>
                <a:lnTo>
                  <a:pt x="203028" y="11900"/>
                </a:lnTo>
                <a:lnTo>
                  <a:pt x="203028" y="4327"/>
                </a:lnTo>
                <a:cubicBezTo>
                  <a:pt x="203028" y="1803"/>
                  <a:pt x="204831" y="0"/>
                  <a:pt x="206994" y="0"/>
                </a:cubicBezTo>
                <a:cubicBezTo>
                  <a:pt x="209519" y="0"/>
                  <a:pt x="211682" y="1803"/>
                  <a:pt x="211682" y="4327"/>
                </a:cubicBezTo>
                <a:lnTo>
                  <a:pt x="211682" y="11900"/>
                </a:lnTo>
                <a:lnTo>
                  <a:pt x="244499" y="11900"/>
                </a:lnTo>
                <a:lnTo>
                  <a:pt x="244499" y="4327"/>
                </a:lnTo>
                <a:cubicBezTo>
                  <a:pt x="244499" y="1803"/>
                  <a:pt x="246302" y="0"/>
                  <a:pt x="248826" y="0"/>
                </a:cubicBezTo>
                <a:cubicBezTo>
                  <a:pt x="251350" y="0"/>
                  <a:pt x="253153" y="1803"/>
                  <a:pt x="253153" y="4327"/>
                </a:cubicBezTo>
                <a:lnTo>
                  <a:pt x="253153" y="11900"/>
                </a:lnTo>
                <a:lnTo>
                  <a:pt x="269742" y="11900"/>
                </a:lnTo>
                <a:cubicBezTo>
                  <a:pt x="281642" y="11900"/>
                  <a:pt x="291740" y="21637"/>
                  <a:pt x="291740" y="33898"/>
                </a:cubicBezTo>
                <a:lnTo>
                  <a:pt x="291740" y="269381"/>
                </a:lnTo>
                <a:cubicBezTo>
                  <a:pt x="291740" y="281642"/>
                  <a:pt x="281642" y="291740"/>
                  <a:pt x="269742" y="291740"/>
                </a:cubicBezTo>
                <a:lnTo>
                  <a:pt x="22358" y="291740"/>
                </a:lnTo>
                <a:cubicBezTo>
                  <a:pt x="10097" y="291740"/>
                  <a:pt x="0" y="281642"/>
                  <a:pt x="0" y="269381"/>
                </a:cubicBezTo>
                <a:lnTo>
                  <a:pt x="0" y="33898"/>
                </a:lnTo>
                <a:cubicBezTo>
                  <a:pt x="0" y="21637"/>
                  <a:pt x="10097" y="11900"/>
                  <a:pt x="22358" y="11900"/>
                </a:cubicBezTo>
                <a:lnTo>
                  <a:pt x="36422" y="11900"/>
                </a:lnTo>
                <a:lnTo>
                  <a:pt x="36422" y="4327"/>
                </a:lnTo>
                <a:cubicBezTo>
                  <a:pt x="36422" y="1803"/>
                  <a:pt x="38586" y="0"/>
                  <a:pt x="411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1" name="Freeform 958">
            <a:extLst>
              <a:ext uri="{FF2B5EF4-FFF2-40B4-BE49-F238E27FC236}">
                <a16:creationId xmlns:a16="http://schemas.microsoft.com/office/drawing/2014/main" id="{ED9FDC8B-A949-7A4E-BB7F-BE38BA1142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70172" y="1997964"/>
            <a:ext cx="321665" cy="321664"/>
          </a:xfrm>
          <a:custGeom>
            <a:avLst/>
            <a:gdLst>
              <a:gd name="T0" fmla="*/ 200522 w 290777"/>
              <a:gd name="T1" fmla="*/ 268707 h 290331"/>
              <a:gd name="T2" fmla="*/ 207371 w 290777"/>
              <a:gd name="T3" fmla="*/ 250326 h 290331"/>
              <a:gd name="T4" fmla="*/ 244348 w 290777"/>
              <a:gd name="T5" fmla="*/ 197048 h 290331"/>
              <a:gd name="T6" fmla="*/ 239758 w 290777"/>
              <a:gd name="T7" fmla="*/ 204200 h 290331"/>
              <a:gd name="T8" fmla="*/ 257107 w 290777"/>
              <a:gd name="T9" fmla="*/ 141642 h 290331"/>
              <a:gd name="T10" fmla="*/ 257107 w 290777"/>
              <a:gd name="T11" fmla="*/ 150826 h 290331"/>
              <a:gd name="T12" fmla="*/ 257107 w 290777"/>
              <a:gd name="T13" fmla="*/ 141642 h 290331"/>
              <a:gd name="T14" fmla="*/ 49479 w 290777"/>
              <a:gd name="T15" fmla="*/ 241315 h 290331"/>
              <a:gd name="T16" fmla="*/ 157624 w 290777"/>
              <a:gd name="T17" fmla="*/ 238432 h 290331"/>
              <a:gd name="T18" fmla="*/ 44072 w 290777"/>
              <a:gd name="T19" fmla="*/ 156618 h 290331"/>
              <a:gd name="T20" fmla="*/ 173186 w 290777"/>
              <a:gd name="T21" fmla="*/ 93959 h 290331"/>
              <a:gd name="T22" fmla="*/ 208783 w 290777"/>
              <a:gd name="T23" fmla="*/ 135127 h 290331"/>
              <a:gd name="T24" fmla="*/ 217327 w 290777"/>
              <a:gd name="T25" fmla="*/ 110069 h 290331"/>
              <a:gd name="T26" fmla="*/ 208783 w 290777"/>
              <a:gd name="T27" fmla="*/ 168420 h 290331"/>
              <a:gd name="T28" fmla="*/ 168559 w 290777"/>
              <a:gd name="T29" fmla="*/ 139423 h 290331"/>
              <a:gd name="T30" fmla="*/ 124007 w 290777"/>
              <a:gd name="T31" fmla="*/ 93959 h 290331"/>
              <a:gd name="T32" fmla="*/ 105112 w 290777"/>
              <a:gd name="T33" fmla="*/ 164124 h 290331"/>
              <a:gd name="T34" fmla="*/ 147626 w 290777"/>
              <a:gd name="T35" fmla="*/ 173075 h 290331"/>
              <a:gd name="T36" fmla="*/ 124007 w 290777"/>
              <a:gd name="T37" fmla="*/ 140855 h 290331"/>
              <a:gd name="T38" fmla="*/ 104750 w 290777"/>
              <a:gd name="T39" fmla="*/ 121882 h 290331"/>
              <a:gd name="T40" fmla="*/ 124007 w 290777"/>
              <a:gd name="T41" fmla="*/ 93959 h 290331"/>
              <a:gd name="T42" fmla="*/ 243490 w 290777"/>
              <a:gd name="T43" fmla="*/ 93251 h 290331"/>
              <a:gd name="T44" fmla="*/ 239075 w 290777"/>
              <a:gd name="T45" fmla="*/ 85833 h 290331"/>
              <a:gd name="T46" fmla="*/ 58492 w 290777"/>
              <a:gd name="T47" fmla="*/ 126702 h 290331"/>
              <a:gd name="T48" fmla="*/ 64619 w 290777"/>
              <a:gd name="T49" fmla="*/ 107600 h 290331"/>
              <a:gd name="T50" fmla="*/ 34114 w 290777"/>
              <a:gd name="T51" fmla="*/ 71829 h 290331"/>
              <a:gd name="T52" fmla="*/ 76514 w 290777"/>
              <a:gd name="T53" fmla="*/ 114087 h 290331"/>
              <a:gd name="T54" fmla="*/ 53085 w 290777"/>
              <a:gd name="T55" fmla="*/ 156618 h 290331"/>
              <a:gd name="T56" fmla="*/ 134192 w 290777"/>
              <a:gd name="T57" fmla="*/ 237711 h 290331"/>
              <a:gd name="T58" fmla="*/ 189347 w 290777"/>
              <a:gd name="T59" fmla="*/ 219691 h 290331"/>
              <a:gd name="T60" fmla="*/ 213859 w 290777"/>
              <a:gd name="T61" fmla="*/ 269429 h 290331"/>
              <a:gd name="T62" fmla="*/ 42991 w 290777"/>
              <a:gd name="T63" fmla="*/ 247443 h 290331"/>
              <a:gd name="T64" fmla="*/ 34114 w 290777"/>
              <a:gd name="T65" fmla="*/ 71829 h 290331"/>
              <a:gd name="T66" fmla="*/ 200852 w 290777"/>
              <a:gd name="T67" fmla="*/ 52279 h 290331"/>
              <a:gd name="T68" fmla="*/ 203147 w 290777"/>
              <a:gd name="T69" fmla="*/ 44508 h 290331"/>
              <a:gd name="T70" fmla="*/ 92223 w 290777"/>
              <a:gd name="T71" fmla="*/ 51924 h 290331"/>
              <a:gd name="T72" fmla="*/ 87252 w 290777"/>
              <a:gd name="T73" fmla="*/ 44508 h 290331"/>
              <a:gd name="T74" fmla="*/ 144788 w 290777"/>
              <a:gd name="T75" fmla="*/ 37961 h 290331"/>
              <a:gd name="T76" fmla="*/ 144891 w 290777"/>
              <a:gd name="T77" fmla="*/ 0 h 290331"/>
              <a:gd name="T78" fmla="*/ 256565 w 290777"/>
              <a:gd name="T79" fmla="*/ 253296 h 290331"/>
              <a:gd name="T80" fmla="*/ 243596 w 290777"/>
              <a:gd name="T81" fmla="*/ 239979 h 290331"/>
              <a:gd name="T82" fmla="*/ 38983 w 290777"/>
              <a:gd name="T83" fmla="*/ 58938 h 290331"/>
              <a:gd name="T84" fmla="*/ 41864 w 290777"/>
              <a:gd name="T85" fmla="*/ 42380 h 29033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90777" h="290331">
                <a:moveTo>
                  <a:pt x="170550" y="225536"/>
                </a:moveTo>
                <a:lnTo>
                  <a:pt x="164411" y="232016"/>
                </a:lnTo>
                <a:lnTo>
                  <a:pt x="200886" y="268373"/>
                </a:lnTo>
                <a:cubicBezTo>
                  <a:pt x="203414" y="266933"/>
                  <a:pt x="205581" y="264773"/>
                  <a:pt x="207748" y="262973"/>
                </a:cubicBezTo>
                <a:cubicBezTo>
                  <a:pt x="209553" y="261174"/>
                  <a:pt x="210276" y="258654"/>
                  <a:pt x="210276" y="256494"/>
                </a:cubicBezTo>
                <a:cubicBezTo>
                  <a:pt x="210276" y="253974"/>
                  <a:pt x="209553" y="251814"/>
                  <a:pt x="207748" y="250014"/>
                </a:cubicBezTo>
                <a:lnTo>
                  <a:pt x="183190" y="225536"/>
                </a:lnTo>
                <a:cubicBezTo>
                  <a:pt x="179940" y="222297"/>
                  <a:pt x="174162" y="222297"/>
                  <a:pt x="170550" y="225536"/>
                </a:cubicBezTo>
                <a:close/>
                <a:moveTo>
                  <a:pt x="244792" y="196802"/>
                </a:moveTo>
                <a:cubicBezTo>
                  <a:pt x="247091" y="197822"/>
                  <a:pt x="247857" y="200544"/>
                  <a:pt x="246324" y="202585"/>
                </a:cubicBezTo>
                <a:cubicBezTo>
                  <a:pt x="245941" y="203605"/>
                  <a:pt x="244025" y="204626"/>
                  <a:pt x="242493" y="204626"/>
                </a:cubicBezTo>
                <a:cubicBezTo>
                  <a:pt x="241726" y="204626"/>
                  <a:pt x="240960" y="204286"/>
                  <a:pt x="240194" y="203946"/>
                </a:cubicBezTo>
                <a:cubicBezTo>
                  <a:pt x="237894" y="202925"/>
                  <a:pt x="237128" y="200204"/>
                  <a:pt x="238661" y="198503"/>
                </a:cubicBezTo>
                <a:cubicBezTo>
                  <a:pt x="239427" y="196462"/>
                  <a:pt x="242493" y="195441"/>
                  <a:pt x="244792" y="196802"/>
                </a:cubicBezTo>
                <a:close/>
                <a:moveTo>
                  <a:pt x="257575" y="141466"/>
                </a:moveTo>
                <a:cubicBezTo>
                  <a:pt x="260242" y="141466"/>
                  <a:pt x="262147" y="143230"/>
                  <a:pt x="262147" y="145699"/>
                </a:cubicBezTo>
                <a:lnTo>
                  <a:pt x="262147" y="146052"/>
                </a:lnTo>
                <a:cubicBezTo>
                  <a:pt x="262147" y="148522"/>
                  <a:pt x="260242" y="150638"/>
                  <a:pt x="257575" y="150638"/>
                </a:cubicBezTo>
                <a:cubicBezTo>
                  <a:pt x="254908" y="150638"/>
                  <a:pt x="253003" y="148522"/>
                  <a:pt x="253003" y="146052"/>
                </a:cubicBezTo>
                <a:lnTo>
                  <a:pt x="253003" y="145699"/>
                </a:lnTo>
                <a:cubicBezTo>
                  <a:pt x="253003" y="143230"/>
                  <a:pt x="254908" y="141466"/>
                  <a:pt x="257575" y="141466"/>
                </a:cubicBezTo>
                <a:close/>
                <a:moveTo>
                  <a:pt x="17428" y="98107"/>
                </a:moveTo>
                <a:cubicBezTo>
                  <a:pt x="15983" y="100627"/>
                  <a:pt x="14900" y="103506"/>
                  <a:pt x="14178" y="106026"/>
                </a:cubicBezTo>
                <a:cubicBezTo>
                  <a:pt x="454" y="154262"/>
                  <a:pt x="14178" y="205738"/>
                  <a:pt x="49569" y="241015"/>
                </a:cubicBezTo>
                <a:cubicBezTo>
                  <a:pt x="84961" y="276292"/>
                  <a:pt x="136603" y="289611"/>
                  <a:pt x="184996" y="276292"/>
                </a:cubicBezTo>
                <a:cubicBezTo>
                  <a:pt x="187524" y="275572"/>
                  <a:pt x="190413" y="274492"/>
                  <a:pt x="192941" y="273053"/>
                </a:cubicBezTo>
                <a:lnTo>
                  <a:pt x="157910" y="238135"/>
                </a:lnTo>
                <a:cubicBezTo>
                  <a:pt x="142743" y="249654"/>
                  <a:pt x="121435" y="248575"/>
                  <a:pt x="107351" y="235256"/>
                </a:cubicBezTo>
                <a:lnTo>
                  <a:pt x="55708" y="183060"/>
                </a:lnTo>
                <a:cubicBezTo>
                  <a:pt x="48486" y="176220"/>
                  <a:pt x="44152" y="166501"/>
                  <a:pt x="44152" y="156422"/>
                </a:cubicBezTo>
                <a:cubicBezTo>
                  <a:pt x="44152" y="147783"/>
                  <a:pt x="47041" y="139863"/>
                  <a:pt x="52458" y="133024"/>
                </a:cubicBezTo>
                <a:lnTo>
                  <a:pt x="17428" y="98107"/>
                </a:lnTo>
                <a:close/>
                <a:moveTo>
                  <a:pt x="173501" y="93841"/>
                </a:moveTo>
                <a:cubicBezTo>
                  <a:pt x="175641" y="93841"/>
                  <a:pt x="177781" y="95986"/>
                  <a:pt x="177781" y="98132"/>
                </a:cubicBezTo>
                <a:lnTo>
                  <a:pt x="177781" y="134959"/>
                </a:lnTo>
                <a:lnTo>
                  <a:pt x="209163" y="134959"/>
                </a:lnTo>
                <a:lnTo>
                  <a:pt x="209163" y="109931"/>
                </a:lnTo>
                <a:cubicBezTo>
                  <a:pt x="209163" y="107785"/>
                  <a:pt x="211302" y="105640"/>
                  <a:pt x="213442" y="105640"/>
                </a:cubicBezTo>
                <a:cubicBezTo>
                  <a:pt x="215938" y="105640"/>
                  <a:pt x="217722" y="107785"/>
                  <a:pt x="217722" y="109931"/>
                </a:cubicBezTo>
                <a:lnTo>
                  <a:pt x="217722" y="168210"/>
                </a:lnTo>
                <a:cubicBezTo>
                  <a:pt x="217722" y="171071"/>
                  <a:pt x="215938" y="172859"/>
                  <a:pt x="213442" y="172859"/>
                </a:cubicBezTo>
                <a:cubicBezTo>
                  <a:pt x="211302" y="172859"/>
                  <a:pt x="209163" y="171071"/>
                  <a:pt x="209163" y="168210"/>
                </a:cubicBezTo>
                <a:lnTo>
                  <a:pt x="209163" y="143540"/>
                </a:lnTo>
                <a:lnTo>
                  <a:pt x="173501" y="143540"/>
                </a:lnTo>
                <a:cubicBezTo>
                  <a:pt x="171005" y="143540"/>
                  <a:pt x="168865" y="141752"/>
                  <a:pt x="168865" y="139249"/>
                </a:cubicBezTo>
                <a:lnTo>
                  <a:pt x="168865" y="98132"/>
                </a:lnTo>
                <a:cubicBezTo>
                  <a:pt x="168865" y="95986"/>
                  <a:pt x="171005" y="93841"/>
                  <a:pt x="173501" y="93841"/>
                </a:cubicBezTo>
                <a:close/>
                <a:moveTo>
                  <a:pt x="124233" y="93841"/>
                </a:moveTo>
                <a:cubicBezTo>
                  <a:pt x="139521" y="93841"/>
                  <a:pt x="152626" y="106355"/>
                  <a:pt x="152626" y="121730"/>
                </a:cubicBezTo>
                <a:cubicBezTo>
                  <a:pt x="152626" y="137104"/>
                  <a:pt x="139521" y="149618"/>
                  <a:pt x="124233" y="149618"/>
                </a:cubicBezTo>
                <a:cubicBezTo>
                  <a:pt x="115133" y="149618"/>
                  <a:pt x="107488" y="155696"/>
                  <a:pt x="105304" y="163920"/>
                </a:cubicBezTo>
                <a:lnTo>
                  <a:pt x="147894" y="163920"/>
                </a:lnTo>
                <a:cubicBezTo>
                  <a:pt x="150442" y="163920"/>
                  <a:pt x="152626" y="166065"/>
                  <a:pt x="152626" y="168210"/>
                </a:cubicBezTo>
                <a:cubicBezTo>
                  <a:pt x="152626" y="171071"/>
                  <a:pt x="150442" y="172859"/>
                  <a:pt x="147894" y="172859"/>
                </a:cubicBezTo>
                <a:lnTo>
                  <a:pt x="100208" y="172859"/>
                </a:lnTo>
                <a:cubicBezTo>
                  <a:pt x="98024" y="172859"/>
                  <a:pt x="95840" y="171071"/>
                  <a:pt x="95840" y="168210"/>
                </a:cubicBezTo>
                <a:cubicBezTo>
                  <a:pt x="95840" y="153194"/>
                  <a:pt x="108580" y="140679"/>
                  <a:pt x="124233" y="140679"/>
                </a:cubicBezTo>
                <a:cubicBezTo>
                  <a:pt x="134789" y="140679"/>
                  <a:pt x="143526" y="132098"/>
                  <a:pt x="143526" y="121730"/>
                </a:cubicBezTo>
                <a:cubicBezTo>
                  <a:pt x="143526" y="111361"/>
                  <a:pt x="134789" y="102780"/>
                  <a:pt x="124233" y="102780"/>
                </a:cubicBezTo>
                <a:cubicBezTo>
                  <a:pt x="113676" y="102780"/>
                  <a:pt x="104940" y="111361"/>
                  <a:pt x="104940" y="121730"/>
                </a:cubicBezTo>
                <a:cubicBezTo>
                  <a:pt x="104940" y="124232"/>
                  <a:pt x="102756" y="126020"/>
                  <a:pt x="100208" y="126020"/>
                </a:cubicBezTo>
                <a:cubicBezTo>
                  <a:pt x="98024" y="126020"/>
                  <a:pt x="95840" y="124232"/>
                  <a:pt x="95840" y="121730"/>
                </a:cubicBezTo>
                <a:cubicBezTo>
                  <a:pt x="95840" y="106355"/>
                  <a:pt x="108580" y="93841"/>
                  <a:pt x="124233" y="93841"/>
                </a:cubicBezTo>
                <a:close/>
                <a:moveTo>
                  <a:pt x="239509" y="85727"/>
                </a:moveTo>
                <a:cubicBezTo>
                  <a:pt x="241550" y="84316"/>
                  <a:pt x="244272" y="85021"/>
                  <a:pt x="245292" y="87138"/>
                </a:cubicBezTo>
                <a:cubicBezTo>
                  <a:pt x="246313" y="89255"/>
                  <a:pt x="245633" y="91724"/>
                  <a:pt x="243932" y="93135"/>
                </a:cubicBezTo>
                <a:cubicBezTo>
                  <a:pt x="243251" y="93488"/>
                  <a:pt x="242231" y="93488"/>
                  <a:pt x="241891" y="93488"/>
                </a:cubicBezTo>
                <a:cubicBezTo>
                  <a:pt x="240190" y="93488"/>
                  <a:pt x="238829" y="92783"/>
                  <a:pt x="238149" y="91371"/>
                </a:cubicBezTo>
                <a:cubicBezTo>
                  <a:pt x="237128" y="89255"/>
                  <a:pt x="237808" y="86785"/>
                  <a:pt x="239509" y="85727"/>
                </a:cubicBezTo>
                <a:close/>
                <a:moveTo>
                  <a:pt x="27540" y="83348"/>
                </a:moveTo>
                <a:cubicBezTo>
                  <a:pt x="25734" y="85508"/>
                  <a:pt x="23567" y="87667"/>
                  <a:pt x="22123" y="90187"/>
                </a:cubicBezTo>
                <a:lnTo>
                  <a:pt x="58598" y="126544"/>
                </a:lnTo>
                <a:lnTo>
                  <a:pt x="64737" y="120425"/>
                </a:lnTo>
                <a:cubicBezTo>
                  <a:pt x="66543" y="118625"/>
                  <a:pt x="67626" y="116465"/>
                  <a:pt x="67626" y="113945"/>
                </a:cubicBezTo>
                <a:cubicBezTo>
                  <a:pt x="67626" y="111786"/>
                  <a:pt x="66543" y="109266"/>
                  <a:pt x="64737" y="107466"/>
                </a:cubicBezTo>
                <a:lnTo>
                  <a:pt x="40541" y="83348"/>
                </a:lnTo>
                <a:cubicBezTo>
                  <a:pt x="36929" y="80108"/>
                  <a:pt x="31151" y="80108"/>
                  <a:pt x="27540" y="83348"/>
                </a:cubicBezTo>
                <a:close/>
                <a:moveTo>
                  <a:pt x="34176" y="71739"/>
                </a:moveTo>
                <a:cubicBezTo>
                  <a:pt x="38825" y="71739"/>
                  <a:pt x="43430" y="73449"/>
                  <a:pt x="46680" y="76868"/>
                </a:cubicBezTo>
                <a:lnTo>
                  <a:pt x="71237" y="101706"/>
                </a:lnTo>
                <a:cubicBezTo>
                  <a:pt x="74488" y="104946"/>
                  <a:pt x="76654" y="109266"/>
                  <a:pt x="76654" y="113945"/>
                </a:cubicBezTo>
                <a:cubicBezTo>
                  <a:pt x="76654" y="118625"/>
                  <a:pt x="74488" y="123305"/>
                  <a:pt x="71237" y="126544"/>
                </a:cubicBezTo>
                <a:lnTo>
                  <a:pt x="61487" y="135904"/>
                </a:lnTo>
                <a:cubicBezTo>
                  <a:pt x="56070" y="141663"/>
                  <a:pt x="53181" y="148503"/>
                  <a:pt x="53181" y="156422"/>
                </a:cubicBezTo>
                <a:cubicBezTo>
                  <a:pt x="53181" y="163981"/>
                  <a:pt x="56070" y="171541"/>
                  <a:pt x="61487" y="176940"/>
                </a:cubicBezTo>
                <a:lnTo>
                  <a:pt x="113852" y="228776"/>
                </a:lnTo>
                <a:cubicBezTo>
                  <a:pt x="119269" y="234176"/>
                  <a:pt x="126491" y="237415"/>
                  <a:pt x="134436" y="237415"/>
                </a:cubicBezTo>
                <a:cubicBezTo>
                  <a:pt x="142020" y="237415"/>
                  <a:pt x="149604" y="234176"/>
                  <a:pt x="154660" y="228776"/>
                </a:cubicBezTo>
                <a:lnTo>
                  <a:pt x="164411" y="219417"/>
                </a:lnTo>
                <a:cubicBezTo>
                  <a:pt x="170912" y="212577"/>
                  <a:pt x="182829" y="212577"/>
                  <a:pt x="189691" y="219417"/>
                </a:cubicBezTo>
                <a:lnTo>
                  <a:pt x="214248" y="243895"/>
                </a:lnTo>
                <a:cubicBezTo>
                  <a:pt x="217498" y="247135"/>
                  <a:pt x="219304" y="251454"/>
                  <a:pt x="219304" y="256494"/>
                </a:cubicBezTo>
                <a:cubicBezTo>
                  <a:pt x="219304" y="261174"/>
                  <a:pt x="217498" y="265493"/>
                  <a:pt x="214248" y="269093"/>
                </a:cubicBezTo>
                <a:cubicBezTo>
                  <a:pt x="206664" y="276652"/>
                  <a:pt x="197275" y="282052"/>
                  <a:pt x="187163" y="284932"/>
                </a:cubicBezTo>
                <a:cubicBezTo>
                  <a:pt x="174162" y="288531"/>
                  <a:pt x="160799" y="290331"/>
                  <a:pt x="147437" y="290331"/>
                </a:cubicBezTo>
                <a:cubicBezTo>
                  <a:pt x="108796" y="290331"/>
                  <a:pt x="71237" y="274852"/>
                  <a:pt x="43069" y="247135"/>
                </a:cubicBezTo>
                <a:cubicBezTo>
                  <a:pt x="5510" y="209698"/>
                  <a:pt x="-8935" y="154622"/>
                  <a:pt x="5510" y="103866"/>
                </a:cubicBezTo>
                <a:cubicBezTo>
                  <a:pt x="8399" y="93787"/>
                  <a:pt x="13817" y="84428"/>
                  <a:pt x="21400" y="76868"/>
                </a:cubicBezTo>
                <a:cubicBezTo>
                  <a:pt x="24831" y="73449"/>
                  <a:pt x="29526" y="71739"/>
                  <a:pt x="34176" y="71739"/>
                </a:cubicBezTo>
                <a:close/>
                <a:moveTo>
                  <a:pt x="203517" y="44452"/>
                </a:moveTo>
                <a:cubicBezTo>
                  <a:pt x="205816" y="45510"/>
                  <a:pt x="206582" y="48333"/>
                  <a:pt x="205049" y="50449"/>
                </a:cubicBezTo>
                <a:cubicBezTo>
                  <a:pt x="204666" y="51508"/>
                  <a:pt x="202750" y="52213"/>
                  <a:pt x="201218" y="52213"/>
                </a:cubicBezTo>
                <a:cubicBezTo>
                  <a:pt x="200451" y="52213"/>
                  <a:pt x="199685" y="52213"/>
                  <a:pt x="198919" y="51860"/>
                </a:cubicBezTo>
                <a:cubicBezTo>
                  <a:pt x="196619" y="50449"/>
                  <a:pt x="195853" y="47980"/>
                  <a:pt x="197003" y="45863"/>
                </a:cubicBezTo>
                <a:cubicBezTo>
                  <a:pt x="198535" y="44099"/>
                  <a:pt x="201218" y="43041"/>
                  <a:pt x="203517" y="44452"/>
                </a:cubicBezTo>
                <a:close/>
                <a:moveTo>
                  <a:pt x="87410" y="44452"/>
                </a:moveTo>
                <a:cubicBezTo>
                  <a:pt x="89709" y="43041"/>
                  <a:pt x="92774" y="43746"/>
                  <a:pt x="93924" y="45863"/>
                </a:cubicBezTo>
                <a:cubicBezTo>
                  <a:pt x="95457" y="47980"/>
                  <a:pt x="94307" y="50449"/>
                  <a:pt x="92391" y="51860"/>
                </a:cubicBezTo>
                <a:cubicBezTo>
                  <a:pt x="91625" y="52213"/>
                  <a:pt x="90859" y="52213"/>
                  <a:pt x="90092" y="52213"/>
                </a:cubicBezTo>
                <a:cubicBezTo>
                  <a:pt x="88560" y="52213"/>
                  <a:pt x="86644" y="51508"/>
                  <a:pt x="85877" y="50096"/>
                </a:cubicBezTo>
                <a:cubicBezTo>
                  <a:pt x="84728" y="47980"/>
                  <a:pt x="85111" y="45158"/>
                  <a:pt x="87410" y="44452"/>
                </a:cubicBezTo>
                <a:close/>
                <a:moveTo>
                  <a:pt x="145052" y="28754"/>
                </a:moveTo>
                <a:cubicBezTo>
                  <a:pt x="147617" y="28754"/>
                  <a:pt x="149449" y="30952"/>
                  <a:pt x="149449" y="33516"/>
                </a:cubicBezTo>
                <a:cubicBezTo>
                  <a:pt x="149449" y="36081"/>
                  <a:pt x="147617" y="37913"/>
                  <a:pt x="145052" y="37913"/>
                </a:cubicBezTo>
                <a:cubicBezTo>
                  <a:pt x="142488" y="37913"/>
                  <a:pt x="140290" y="36081"/>
                  <a:pt x="140290" y="33516"/>
                </a:cubicBezTo>
                <a:cubicBezTo>
                  <a:pt x="140290" y="30952"/>
                  <a:pt x="142488" y="28754"/>
                  <a:pt x="145052" y="28754"/>
                </a:cubicBezTo>
                <a:close/>
                <a:moveTo>
                  <a:pt x="145155" y="0"/>
                </a:moveTo>
                <a:cubicBezTo>
                  <a:pt x="182507" y="0"/>
                  <a:pt x="219859" y="14110"/>
                  <a:pt x="248370" y="42328"/>
                </a:cubicBezTo>
                <a:cubicBezTo>
                  <a:pt x="304307" y="98406"/>
                  <a:pt x="305029" y="188994"/>
                  <a:pt x="249813" y="245791"/>
                </a:cubicBezTo>
                <a:lnTo>
                  <a:pt x="257031" y="252980"/>
                </a:lnTo>
                <a:lnTo>
                  <a:pt x="228882" y="260170"/>
                </a:lnTo>
                <a:lnTo>
                  <a:pt x="236821" y="232490"/>
                </a:lnTo>
                <a:lnTo>
                  <a:pt x="244039" y="239680"/>
                </a:lnTo>
                <a:cubicBezTo>
                  <a:pt x="295285" y="186118"/>
                  <a:pt x="294563" y="100923"/>
                  <a:pt x="241874" y="48439"/>
                </a:cubicBezTo>
                <a:cubicBezTo>
                  <a:pt x="188823" y="-4763"/>
                  <a:pt x="101848" y="-4763"/>
                  <a:pt x="48436" y="48439"/>
                </a:cubicBezTo>
                <a:cubicBezTo>
                  <a:pt x="45188" y="52034"/>
                  <a:pt x="41940" y="55269"/>
                  <a:pt x="39053" y="58864"/>
                </a:cubicBezTo>
                <a:cubicBezTo>
                  <a:pt x="37249" y="60661"/>
                  <a:pt x="34723" y="61021"/>
                  <a:pt x="32918" y="59583"/>
                </a:cubicBezTo>
                <a:cubicBezTo>
                  <a:pt x="30753" y="58145"/>
                  <a:pt x="30753" y="55269"/>
                  <a:pt x="32196" y="53472"/>
                </a:cubicBezTo>
                <a:cubicBezTo>
                  <a:pt x="35444" y="49518"/>
                  <a:pt x="38692" y="45564"/>
                  <a:pt x="41940" y="42328"/>
                </a:cubicBezTo>
                <a:cubicBezTo>
                  <a:pt x="70451" y="14110"/>
                  <a:pt x="107803" y="0"/>
                  <a:pt x="1451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2" name="Freeform 977">
            <a:extLst>
              <a:ext uri="{FF2B5EF4-FFF2-40B4-BE49-F238E27FC236}">
                <a16:creationId xmlns:a16="http://schemas.microsoft.com/office/drawing/2014/main" id="{C6814EA6-8BCD-7A40-844C-47EECD9487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8831" y="1997963"/>
            <a:ext cx="321664" cy="321665"/>
          </a:xfrm>
          <a:custGeom>
            <a:avLst/>
            <a:gdLst>
              <a:gd name="T0" fmla="*/ 263813 w 290152"/>
              <a:gd name="T1" fmla="*/ 216545 h 289934"/>
              <a:gd name="T2" fmla="*/ 254631 w 290152"/>
              <a:gd name="T3" fmla="*/ 216545 h 289934"/>
              <a:gd name="T4" fmla="*/ 176459 w 290152"/>
              <a:gd name="T5" fmla="*/ 211762 h 289934"/>
              <a:gd name="T6" fmla="*/ 176459 w 290152"/>
              <a:gd name="T7" fmla="*/ 220957 h 289934"/>
              <a:gd name="T8" fmla="*/ 176459 w 290152"/>
              <a:gd name="T9" fmla="*/ 211762 h 289934"/>
              <a:gd name="T10" fmla="*/ 220355 w 290152"/>
              <a:gd name="T11" fmla="*/ 171447 h 289934"/>
              <a:gd name="T12" fmla="*/ 238169 w 290152"/>
              <a:gd name="T13" fmla="*/ 190851 h 289934"/>
              <a:gd name="T14" fmla="*/ 229975 w 290152"/>
              <a:gd name="T15" fmla="*/ 194085 h 289934"/>
              <a:gd name="T16" fmla="*/ 201115 w 290152"/>
              <a:gd name="T17" fmla="*/ 198756 h 289934"/>
              <a:gd name="T18" fmla="*/ 239950 w 290152"/>
              <a:gd name="T19" fmla="*/ 233971 h 289934"/>
              <a:gd name="T20" fmla="*/ 220355 w 290152"/>
              <a:gd name="T21" fmla="*/ 261282 h 289934"/>
              <a:gd name="T22" fmla="*/ 211803 w 290152"/>
              <a:gd name="T23" fmla="*/ 261282 h 289934"/>
              <a:gd name="T24" fmla="*/ 193989 w 290152"/>
              <a:gd name="T25" fmla="*/ 241877 h 289934"/>
              <a:gd name="T26" fmla="*/ 202184 w 290152"/>
              <a:gd name="T27" fmla="*/ 238284 h 289934"/>
              <a:gd name="T28" fmla="*/ 231043 w 290152"/>
              <a:gd name="T29" fmla="*/ 233971 h 289934"/>
              <a:gd name="T30" fmla="*/ 192564 w 290152"/>
              <a:gd name="T31" fmla="*/ 198756 h 289934"/>
              <a:gd name="T32" fmla="*/ 211803 w 290152"/>
              <a:gd name="T33" fmla="*/ 171447 h 289934"/>
              <a:gd name="T34" fmla="*/ 110490 w 290152"/>
              <a:gd name="T35" fmla="*/ 152264 h 289934"/>
              <a:gd name="T36" fmla="*/ 156307 w 290152"/>
              <a:gd name="T37" fmla="*/ 195648 h 289934"/>
              <a:gd name="T38" fmla="*/ 217276 w 290152"/>
              <a:gd name="T39" fmla="*/ 282417 h 289934"/>
              <a:gd name="T40" fmla="*/ 217276 w 290152"/>
              <a:gd name="T41" fmla="*/ 152264 h 289934"/>
              <a:gd name="T42" fmla="*/ 98584 w 290152"/>
              <a:gd name="T43" fmla="*/ 143226 h 289934"/>
              <a:gd name="T44" fmla="*/ 290872 w 290152"/>
              <a:gd name="T45" fmla="*/ 217340 h 289934"/>
              <a:gd name="T46" fmla="*/ 143680 w 290152"/>
              <a:gd name="T47" fmla="*/ 217340 h 289934"/>
              <a:gd name="T48" fmla="*/ 96059 w 290152"/>
              <a:gd name="T49" fmla="*/ 151180 h 289934"/>
              <a:gd name="T50" fmla="*/ 98584 w 290152"/>
              <a:gd name="T51" fmla="*/ 143226 h 289934"/>
              <a:gd name="T52" fmla="*/ 99060 w 290152"/>
              <a:gd name="T53" fmla="*/ 67451 h 289934"/>
              <a:gd name="T54" fmla="*/ 126173 w 290152"/>
              <a:gd name="T55" fmla="*/ 61662 h 289934"/>
              <a:gd name="T56" fmla="*/ 38684 w 290152"/>
              <a:gd name="T57" fmla="*/ 504 h 289934"/>
              <a:gd name="T58" fmla="*/ 44830 w 290152"/>
              <a:gd name="T59" fmla="*/ 4485 h 289934"/>
              <a:gd name="T60" fmla="*/ 90383 w 290152"/>
              <a:gd name="T61" fmla="*/ 67451 h 289934"/>
              <a:gd name="T62" fmla="*/ 92190 w 290152"/>
              <a:gd name="T63" fmla="*/ 866 h 289934"/>
              <a:gd name="T64" fmla="*/ 134851 w 290152"/>
              <a:gd name="T65" fmla="*/ 61662 h 289934"/>
              <a:gd name="T66" fmla="*/ 157627 w 290152"/>
              <a:gd name="T67" fmla="*/ 67451 h 289934"/>
              <a:gd name="T68" fmla="*/ 161965 w 290152"/>
              <a:gd name="T69" fmla="*/ 71432 h 289934"/>
              <a:gd name="T70" fmla="*/ 113882 w 290152"/>
              <a:gd name="T71" fmla="*/ 119924 h 289934"/>
              <a:gd name="T72" fmla="*/ 102674 w 290152"/>
              <a:gd name="T73" fmla="*/ 130057 h 289934"/>
              <a:gd name="T74" fmla="*/ 93636 w 290152"/>
              <a:gd name="T75" fmla="*/ 130057 h 289934"/>
              <a:gd name="T76" fmla="*/ 97974 w 290152"/>
              <a:gd name="T77" fmla="*/ 111239 h 289934"/>
              <a:gd name="T78" fmla="*/ 141720 w 290152"/>
              <a:gd name="T79" fmla="*/ 99659 h 289934"/>
              <a:gd name="T80" fmla="*/ 40854 w 290152"/>
              <a:gd name="T81" fmla="*/ 76136 h 289934"/>
              <a:gd name="T82" fmla="*/ 36153 w 290152"/>
              <a:gd name="T83" fmla="*/ 71432 h 289934"/>
              <a:gd name="T84" fmla="*/ 8677 w 290152"/>
              <a:gd name="T85" fmla="*/ 61662 h 289934"/>
              <a:gd name="T86" fmla="*/ 39407 w 290152"/>
              <a:gd name="T87" fmla="*/ 115581 h 289934"/>
              <a:gd name="T88" fmla="*/ 66521 w 290152"/>
              <a:gd name="T89" fmla="*/ 282408 h 289934"/>
              <a:gd name="T90" fmla="*/ 93636 w 290152"/>
              <a:gd name="T91" fmla="*/ 171310 h 289934"/>
              <a:gd name="T92" fmla="*/ 102674 w 290152"/>
              <a:gd name="T93" fmla="*/ 171310 h 289934"/>
              <a:gd name="T94" fmla="*/ 66521 w 290152"/>
              <a:gd name="T95" fmla="*/ 291093 h 289934"/>
              <a:gd name="T96" fmla="*/ 30369 w 290152"/>
              <a:gd name="T97" fmla="*/ 117753 h 289934"/>
              <a:gd name="T98" fmla="*/ 38684 w 290152"/>
              <a:gd name="T99" fmla="*/ 504 h 2899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0152" h="289934">
                <a:moveTo>
                  <a:pt x="258396" y="210919"/>
                </a:moveTo>
                <a:cubicBezTo>
                  <a:pt x="260961" y="210919"/>
                  <a:pt x="263159" y="213117"/>
                  <a:pt x="263159" y="215682"/>
                </a:cubicBezTo>
                <a:cubicBezTo>
                  <a:pt x="263159" y="218246"/>
                  <a:pt x="260961" y="220078"/>
                  <a:pt x="258396" y="220078"/>
                </a:cubicBezTo>
                <a:cubicBezTo>
                  <a:pt x="256198" y="220078"/>
                  <a:pt x="254000" y="218246"/>
                  <a:pt x="254000" y="215682"/>
                </a:cubicBezTo>
                <a:cubicBezTo>
                  <a:pt x="254000" y="213117"/>
                  <a:pt x="256198" y="210919"/>
                  <a:pt x="258396" y="210919"/>
                </a:cubicBezTo>
                <a:close/>
                <a:moveTo>
                  <a:pt x="176022" y="210919"/>
                </a:moveTo>
                <a:cubicBezTo>
                  <a:pt x="178308" y="210919"/>
                  <a:pt x="180594" y="213117"/>
                  <a:pt x="180594" y="215682"/>
                </a:cubicBezTo>
                <a:cubicBezTo>
                  <a:pt x="180594" y="218246"/>
                  <a:pt x="178308" y="220078"/>
                  <a:pt x="176022" y="220078"/>
                </a:cubicBezTo>
                <a:cubicBezTo>
                  <a:pt x="173355" y="220078"/>
                  <a:pt x="171450" y="218246"/>
                  <a:pt x="171450" y="215682"/>
                </a:cubicBezTo>
                <a:cubicBezTo>
                  <a:pt x="171450" y="213117"/>
                  <a:pt x="173355" y="210919"/>
                  <a:pt x="176022" y="210919"/>
                </a:cubicBezTo>
                <a:close/>
                <a:moveTo>
                  <a:pt x="215544" y="166469"/>
                </a:moveTo>
                <a:cubicBezTo>
                  <a:pt x="218032" y="166469"/>
                  <a:pt x="219809" y="168258"/>
                  <a:pt x="219809" y="170764"/>
                </a:cubicBezTo>
                <a:lnTo>
                  <a:pt x="219809" y="176490"/>
                </a:lnTo>
                <a:cubicBezTo>
                  <a:pt x="227628" y="177922"/>
                  <a:pt x="234381" y="182933"/>
                  <a:pt x="237579" y="190091"/>
                </a:cubicBezTo>
                <a:cubicBezTo>
                  <a:pt x="238290" y="192238"/>
                  <a:pt x="237224" y="194744"/>
                  <a:pt x="235092" y="195460"/>
                </a:cubicBezTo>
                <a:cubicBezTo>
                  <a:pt x="232959" y="196891"/>
                  <a:pt x="230471" y="195460"/>
                  <a:pt x="229405" y="193312"/>
                </a:cubicBezTo>
                <a:cubicBezTo>
                  <a:pt x="227273" y="188301"/>
                  <a:pt x="221586" y="184722"/>
                  <a:pt x="215544" y="184722"/>
                </a:cubicBezTo>
                <a:cubicBezTo>
                  <a:pt x="207370" y="184722"/>
                  <a:pt x="200617" y="190449"/>
                  <a:pt x="200617" y="197965"/>
                </a:cubicBezTo>
                <a:cubicBezTo>
                  <a:pt x="200617" y="203691"/>
                  <a:pt x="203460" y="210850"/>
                  <a:pt x="215544" y="210850"/>
                </a:cubicBezTo>
                <a:cubicBezTo>
                  <a:pt x="232959" y="210850"/>
                  <a:pt x="239356" y="222303"/>
                  <a:pt x="239356" y="233040"/>
                </a:cubicBezTo>
                <a:cubicBezTo>
                  <a:pt x="239356" y="243420"/>
                  <a:pt x="230827" y="252725"/>
                  <a:pt x="219809" y="254515"/>
                </a:cubicBezTo>
                <a:lnTo>
                  <a:pt x="219809" y="260241"/>
                </a:lnTo>
                <a:cubicBezTo>
                  <a:pt x="219809" y="262389"/>
                  <a:pt x="218032" y="264536"/>
                  <a:pt x="215544" y="264536"/>
                </a:cubicBezTo>
                <a:cubicBezTo>
                  <a:pt x="213056" y="264536"/>
                  <a:pt x="211279" y="262389"/>
                  <a:pt x="211279" y="260241"/>
                </a:cubicBezTo>
                <a:lnTo>
                  <a:pt x="211279" y="254515"/>
                </a:lnTo>
                <a:cubicBezTo>
                  <a:pt x="203460" y="253083"/>
                  <a:pt x="196707" y="248072"/>
                  <a:pt x="193509" y="240914"/>
                </a:cubicBezTo>
                <a:cubicBezTo>
                  <a:pt x="192798" y="238767"/>
                  <a:pt x="193864" y="236261"/>
                  <a:pt x="195996" y="235188"/>
                </a:cubicBezTo>
                <a:cubicBezTo>
                  <a:pt x="198129" y="234114"/>
                  <a:pt x="200617" y="235188"/>
                  <a:pt x="201683" y="237335"/>
                </a:cubicBezTo>
                <a:cubicBezTo>
                  <a:pt x="203815" y="242704"/>
                  <a:pt x="209502" y="245925"/>
                  <a:pt x="215544" y="245925"/>
                </a:cubicBezTo>
                <a:cubicBezTo>
                  <a:pt x="223718" y="245925"/>
                  <a:pt x="230471" y="240198"/>
                  <a:pt x="230471" y="233040"/>
                </a:cubicBezTo>
                <a:cubicBezTo>
                  <a:pt x="230471" y="226956"/>
                  <a:pt x="227983" y="219798"/>
                  <a:pt x="215544" y="219798"/>
                </a:cubicBezTo>
                <a:cubicBezTo>
                  <a:pt x="198129" y="219798"/>
                  <a:pt x="192087" y="208344"/>
                  <a:pt x="192087" y="197965"/>
                </a:cubicBezTo>
                <a:cubicBezTo>
                  <a:pt x="192087" y="187228"/>
                  <a:pt x="200261" y="178280"/>
                  <a:pt x="211279" y="176490"/>
                </a:cubicBezTo>
                <a:lnTo>
                  <a:pt x="211279" y="170764"/>
                </a:lnTo>
                <a:cubicBezTo>
                  <a:pt x="211279" y="168258"/>
                  <a:pt x="213056" y="166469"/>
                  <a:pt x="215544" y="166469"/>
                </a:cubicBezTo>
                <a:close/>
                <a:moveTo>
                  <a:pt x="110216" y="151658"/>
                </a:moveTo>
                <a:lnTo>
                  <a:pt x="154480" y="189828"/>
                </a:lnTo>
                <a:cubicBezTo>
                  <a:pt x="155920" y="191268"/>
                  <a:pt x="156280" y="193069"/>
                  <a:pt x="155920" y="194869"/>
                </a:cubicBezTo>
                <a:cubicBezTo>
                  <a:pt x="153401" y="201711"/>
                  <a:pt x="151961" y="209273"/>
                  <a:pt x="151961" y="216475"/>
                </a:cubicBezTo>
                <a:cubicBezTo>
                  <a:pt x="151961" y="252124"/>
                  <a:pt x="181111" y="281292"/>
                  <a:pt x="216738" y="281292"/>
                </a:cubicBezTo>
                <a:cubicBezTo>
                  <a:pt x="252365" y="281292"/>
                  <a:pt x="281515" y="252124"/>
                  <a:pt x="281515" y="216475"/>
                </a:cubicBezTo>
                <a:cubicBezTo>
                  <a:pt x="281515" y="180466"/>
                  <a:pt x="252365" y="151658"/>
                  <a:pt x="216738" y="151658"/>
                </a:cubicBezTo>
                <a:lnTo>
                  <a:pt x="110216" y="151658"/>
                </a:lnTo>
                <a:close/>
                <a:moveTo>
                  <a:pt x="98340" y="142656"/>
                </a:moveTo>
                <a:lnTo>
                  <a:pt x="216738" y="142656"/>
                </a:lnTo>
                <a:cubicBezTo>
                  <a:pt x="257404" y="142656"/>
                  <a:pt x="290152" y="175784"/>
                  <a:pt x="290152" y="216475"/>
                </a:cubicBezTo>
                <a:cubicBezTo>
                  <a:pt x="290152" y="256806"/>
                  <a:pt x="257404" y="289934"/>
                  <a:pt x="216738" y="289934"/>
                </a:cubicBezTo>
                <a:cubicBezTo>
                  <a:pt x="176073" y="289934"/>
                  <a:pt x="143324" y="256806"/>
                  <a:pt x="143324" y="216475"/>
                </a:cubicBezTo>
                <a:cubicBezTo>
                  <a:pt x="143324" y="209273"/>
                  <a:pt x="144404" y="201711"/>
                  <a:pt x="146563" y="194869"/>
                </a:cubicBezTo>
                <a:lnTo>
                  <a:pt x="95821" y="150578"/>
                </a:lnTo>
                <a:cubicBezTo>
                  <a:pt x="94382" y="149138"/>
                  <a:pt x="93662" y="147337"/>
                  <a:pt x="94382" y="145537"/>
                </a:cubicBezTo>
                <a:cubicBezTo>
                  <a:pt x="95101" y="144096"/>
                  <a:pt x="96541" y="142656"/>
                  <a:pt x="98340" y="142656"/>
                </a:cubicBezTo>
                <a:close/>
                <a:moveTo>
                  <a:pt x="98814" y="12036"/>
                </a:moveTo>
                <a:lnTo>
                  <a:pt x="98814" y="67183"/>
                </a:lnTo>
                <a:lnTo>
                  <a:pt x="125861" y="67183"/>
                </a:lnTo>
                <a:cubicBezTo>
                  <a:pt x="125861" y="65020"/>
                  <a:pt x="125861" y="63218"/>
                  <a:pt x="125861" y="61416"/>
                </a:cubicBezTo>
                <a:cubicBezTo>
                  <a:pt x="125861" y="41231"/>
                  <a:pt x="115403" y="22488"/>
                  <a:pt x="98814" y="12036"/>
                </a:cubicBezTo>
                <a:close/>
                <a:moveTo>
                  <a:pt x="38588" y="502"/>
                </a:moveTo>
                <a:cubicBezTo>
                  <a:pt x="40030" y="-219"/>
                  <a:pt x="41834" y="-219"/>
                  <a:pt x="42915" y="862"/>
                </a:cubicBezTo>
                <a:cubicBezTo>
                  <a:pt x="44358" y="1583"/>
                  <a:pt x="44719" y="3025"/>
                  <a:pt x="44719" y="4467"/>
                </a:cubicBezTo>
                <a:lnTo>
                  <a:pt x="44719" y="67183"/>
                </a:lnTo>
                <a:lnTo>
                  <a:pt x="90159" y="67183"/>
                </a:lnTo>
                <a:lnTo>
                  <a:pt x="90159" y="4467"/>
                </a:lnTo>
                <a:cubicBezTo>
                  <a:pt x="90159" y="3025"/>
                  <a:pt x="90519" y="1583"/>
                  <a:pt x="91962" y="862"/>
                </a:cubicBezTo>
                <a:cubicBezTo>
                  <a:pt x="93044" y="-219"/>
                  <a:pt x="94847" y="-219"/>
                  <a:pt x="95929" y="502"/>
                </a:cubicBezTo>
                <a:cubicBezTo>
                  <a:pt x="119731" y="11675"/>
                  <a:pt x="134517" y="35464"/>
                  <a:pt x="134517" y="61416"/>
                </a:cubicBezTo>
                <a:cubicBezTo>
                  <a:pt x="134517" y="63218"/>
                  <a:pt x="134517" y="65020"/>
                  <a:pt x="134517" y="67183"/>
                </a:cubicBezTo>
                <a:lnTo>
                  <a:pt x="157237" y="67183"/>
                </a:lnTo>
                <a:cubicBezTo>
                  <a:pt x="158319" y="67183"/>
                  <a:pt x="159400" y="67543"/>
                  <a:pt x="160122" y="68264"/>
                </a:cubicBezTo>
                <a:cubicBezTo>
                  <a:pt x="161204" y="69345"/>
                  <a:pt x="161564" y="70066"/>
                  <a:pt x="161564" y="71148"/>
                </a:cubicBezTo>
                <a:cubicBezTo>
                  <a:pt x="161564" y="84123"/>
                  <a:pt x="156876" y="96378"/>
                  <a:pt x="147499" y="105389"/>
                </a:cubicBezTo>
                <a:cubicBezTo>
                  <a:pt x="138484" y="114400"/>
                  <a:pt x="126583" y="119446"/>
                  <a:pt x="113600" y="119446"/>
                </a:cubicBezTo>
                <a:lnTo>
                  <a:pt x="102420" y="119446"/>
                </a:lnTo>
                <a:lnTo>
                  <a:pt x="102420" y="129539"/>
                </a:lnTo>
                <a:cubicBezTo>
                  <a:pt x="102420" y="132062"/>
                  <a:pt x="100256" y="133864"/>
                  <a:pt x="97732" y="133864"/>
                </a:cubicBezTo>
                <a:cubicBezTo>
                  <a:pt x="95568" y="133864"/>
                  <a:pt x="93404" y="132062"/>
                  <a:pt x="93404" y="129539"/>
                </a:cubicBezTo>
                <a:lnTo>
                  <a:pt x="93404" y="115121"/>
                </a:lnTo>
                <a:cubicBezTo>
                  <a:pt x="93404" y="112598"/>
                  <a:pt x="95568" y="110796"/>
                  <a:pt x="97732" y="110796"/>
                </a:cubicBezTo>
                <a:lnTo>
                  <a:pt x="113600" y="110796"/>
                </a:lnTo>
                <a:cubicBezTo>
                  <a:pt x="124058" y="110796"/>
                  <a:pt x="133795" y="106831"/>
                  <a:pt x="141369" y="99262"/>
                </a:cubicBezTo>
                <a:cubicBezTo>
                  <a:pt x="147860" y="92774"/>
                  <a:pt x="151466" y="84484"/>
                  <a:pt x="152548" y="75833"/>
                </a:cubicBezTo>
                <a:lnTo>
                  <a:pt x="40752" y="75833"/>
                </a:lnTo>
                <a:cubicBezTo>
                  <a:pt x="39309" y="75833"/>
                  <a:pt x="38227" y="75112"/>
                  <a:pt x="37506" y="74392"/>
                </a:cubicBezTo>
                <a:cubicBezTo>
                  <a:pt x="36424" y="73671"/>
                  <a:pt x="36063" y="72589"/>
                  <a:pt x="36063" y="71148"/>
                </a:cubicBezTo>
                <a:lnTo>
                  <a:pt x="36063" y="12036"/>
                </a:lnTo>
                <a:cubicBezTo>
                  <a:pt x="19474" y="22488"/>
                  <a:pt x="8655" y="41231"/>
                  <a:pt x="8655" y="61416"/>
                </a:cubicBezTo>
                <a:cubicBezTo>
                  <a:pt x="8655" y="81600"/>
                  <a:pt x="19114" y="100343"/>
                  <a:pt x="36785" y="111156"/>
                </a:cubicBezTo>
                <a:cubicBezTo>
                  <a:pt x="38227" y="111517"/>
                  <a:pt x="39309" y="113319"/>
                  <a:pt x="39309" y="115121"/>
                </a:cubicBezTo>
                <a:lnTo>
                  <a:pt x="39309" y="254250"/>
                </a:lnTo>
                <a:cubicBezTo>
                  <a:pt x="39309" y="269028"/>
                  <a:pt x="51571" y="281283"/>
                  <a:pt x="66357" y="281283"/>
                </a:cubicBezTo>
                <a:cubicBezTo>
                  <a:pt x="81143" y="281283"/>
                  <a:pt x="93404" y="269028"/>
                  <a:pt x="93404" y="254250"/>
                </a:cubicBezTo>
                <a:lnTo>
                  <a:pt x="93404" y="170628"/>
                </a:lnTo>
                <a:cubicBezTo>
                  <a:pt x="93404" y="168105"/>
                  <a:pt x="95568" y="165943"/>
                  <a:pt x="97732" y="165943"/>
                </a:cubicBezTo>
                <a:cubicBezTo>
                  <a:pt x="100256" y="165943"/>
                  <a:pt x="102420" y="168105"/>
                  <a:pt x="102420" y="170628"/>
                </a:cubicBezTo>
                <a:lnTo>
                  <a:pt x="102420" y="254250"/>
                </a:lnTo>
                <a:cubicBezTo>
                  <a:pt x="102420" y="273714"/>
                  <a:pt x="86192" y="289934"/>
                  <a:pt x="66357" y="289934"/>
                </a:cubicBezTo>
                <a:cubicBezTo>
                  <a:pt x="46522" y="289934"/>
                  <a:pt x="30293" y="273714"/>
                  <a:pt x="30293" y="254250"/>
                </a:cubicBezTo>
                <a:lnTo>
                  <a:pt x="30293" y="117284"/>
                </a:lnTo>
                <a:cubicBezTo>
                  <a:pt x="11540" y="105029"/>
                  <a:pt x="0" y="84123"/>
                  <a:pt x="0" y="61416"/>
                </a:cubicBezTo>
                <a:cubicBezTo>
                  <a:pt x="0" y="35464"/>
                  <a:pt x="15147" y="11675"/>
                  <a:pt x="38588" y="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D2425-3355-F44B-ACDA-D4878B4E7AD3}"/>
              </a:ext>
            </a:extLst>
          </p:cNvPr>
          <p:cNvSpPr txBox="1"/>
          <p:nvPr/>
        </p:nvSpPr>
        <p:spPr>
          <a:xfrm>
            <a:off x="6827281" y="1823178"/>
            <a:ext cx="1873110" cy="4374422"/>
          </a:xfrm>
          <a:prstGeom prst="rect">
            <a:avLst/>
          </a:prstGeom>
          <a:noFill/>
          <a:ln w="38100" cap="flat">
            <a:solidFill>
              <a:schemeClr val="accent3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3594C2-272D-4F44-9FD2-891127023A15}"/>
              </a:ext>
            </a:extLst>
          </p:cNvPr>
          <p:cNvSpPr txBox="1"/>
          <p:nvPr/>
        </p:nvSpPr>
        <p:spPr>
          <a:xfrm>
            <a:off x="9544593" y="1823178"/>
            <a:ext cx="1854517" cy="4374416"/>
          </a:xfrm>
          <a:prstGeom prst="rect">
            <a:avLst/>
          </a:prstGeom>
          <a:noFill/>
          <a:ln w="38100" cap="flat">
            <a:solidFill>
              <a:schemeClr val="accent4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11736C-8C5E-BA45-ADC9-D32F226600DA}"/>
              </a:ext>
            </a:extLst>
          </p:cNvPr>
          <p:cNvSpPr txBox="1"/>
          <p:nvPr/>
        </p:nvSpPr>
        <p:spPr>
          <a:xfrm rot="16200000">
            <a:off x="510776" y="3887399"/>
            <a:ext cx="119750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KNOWLEDGE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D9174F6-B600-824F-8E32-6436CA70E113}"/>
              </a:ext>
            </a:extLst>
          </p:cNvPr>
          <p:cNvSpPr txBox="1">
            <a:spLocks/>
          </p:cNvSpPr>
          <p:nvPr/>
        </p:nvSpPr>
        <p:spPr>
          <a:xfrm>
            <a:off x="1568622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62CB2E0-4D87-9245-8DA4-5CB8E2CF728A}"/>
              </a:ext>
            </a:extLst>
          </p:cNvPr>
          <p:cNvSpPr txBox="1">
            <a:spLocks/>
          </p:cNvSpPr>
          <p:nvPr/>
        </p:nvSpPr>
        <p:spPr>
          <a:xfrm>
            <a:off x="4266977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8D67696-58D2-CC4D-9C5B-9ADD16D04F0A}"/>
              </a:ext>
            </a:extLst>
          </p:cNvPr>
          <p:cNvSpPr txBox="1">
            <a:spLocks/>
          </p:cNvSpPr>
          <p:nvPr/>
        </p:nvSpPr>
        <p:spPr>
          <a:xfrm>
            <a:off x="6940745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A3CC41F4-63E6-E24E-B26C-9DDB98017BDA}"/>
              </a:ext>
            </a:extLst>
          </p:cNvPr>
          <p:cNvSpPr txBox="1">
            <a:spLocks/>
          </p:cNvSpPr>
          <p:nvPr/>
        </p:nvSpPr>
        <p:spPr>
          <a:xfrm>
            <a:off x="9639148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F2711B-AE0F-4620-A6F7-6201A8E73CA0}"/>
              </a:ext>
            </a:extLst>
          </p:cNvPr>
          <p:cNvSpPr txBox="1"/>
          <p:nvPr/>
        </p:nvSpPr>
        <p:spPr>
          <a:xfrm rot="16200000">
            <a:off x="3302441" y="3805294"/>
            <a:ext cx="93006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EXAMPLE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02C8FF-5146-4C21-A653-EA00AF90E916}"/>
              </a:ext>
            </a:extLst>
          </p:cNvPr>
          <p:cNvSpPr txBox="1"/>
          <p:nvPr/>
        </p:nvSpPr>
        <p:spPr>
          <a:xfrm rot="16200000">
            <a:off x="7903110" y="3805294"/>
            <a:ext cx="23586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EVALUATION/COMPARISON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62B5A0-F83A-4E1F-8E7F-26835B0263B3}"/>
              </a:ext>
            </a:extLst>
          </p:cNvPr>
          <p:cNvSpPr txBox="1"/>
          <p:nvPr/>
        </p:nvSpPr>
        <p:spPr>
          <a:xfrm rot="16200000">
            <a:off x="5985556" y="3887398"/>
            <a:ext cx="9415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77655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1E6813-86F4-4447-B026-94AD6E713B29}"/>
              </a:ext>
            </a:extLst>
          </p:cNvPr>
          <p:cNvSpPr txBox="1"/>
          <p:nvPr/>
        </p:nvSpPr>
        <p:spPr>
          <a:xfrm>
            <a:off x="1919654" y="271064"/>
            <a:ext cx="836453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Media campaigning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26642EED-6EF8-3B47-9683-2B104D42F5E9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3FB5C-072B-D54F-BAC8-81EEEE400D9E}"/>
              </a:ext>
            </a:extLst>
          </p:cNvPr>
          <p:cNvSpPr txBox="1"/>
          <p:nvPr/>
        </p:nvSpPr>
        <p:spPr>
          <a:xfrm>
            <a:off x="1482085" y="1823178"/>
            <a:ext cx="1854517" cy="4374422"/>
          </a:xfrm>
          <a:prstGeom prst="rect">
            <a:avLst/>
          </a:prstGeom>
          <a:noFill/>
          <a:ln w="38100" cap="flat">
            <a:solidFill>
              <a:schemeClr val="accent1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E52BFA-353A-444C-B77F-DCFD293FC8D5}"/>
              </a:ext>
            </a:extLst>
          </p:cNvPr>
          <p:cNvSpPr txBox="1"/>
          <p:nvPr/>
        </p:nvSpPr>
        <p:spPr>
          <a:xfrm rot="16200000">
            <a:off x="-1100078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B2499-B774-7648-95B8-8637C6FBE0B6}"/>
              </a:ext>
            </a:extLst>
          </p:cNvPr>
          <p:cNvSpPr txBox="1"/>
          <p:nvPr/>
        </p:nvSpPr>
        <p:spPr>
          <a:xfrm rot="16200000">
            <a:off x="-783690" y="3940159"/>
            <a:ext cx="4374421" cy="14046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581CD52F-5CA9-1743-A411-C09E326FF2D3}"/>
              </a:ext>
            </a:extLst>
          </p:cNvPr>
          <p:cNvSpPr/>
          <p:nvPr/>
        </p:nvSpPr>
        <p:spPr>
          <a:xfrm rot="5400000">
            <a:off x="1252436" y="2055717"/>
            <a:ext cx="287957" cy="173621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404DF-3B07-7E40-BD30-F1F48B53E72B}"/>
              </a:ext>
            </a:extLst>
          </p:cNvPr>
          <p:cNvSpPr txBox="1"/>
          <p:nvPr/>
        </p:nvSpPr>
        <p:spPr>
          <a:xfrm rot="16200000">
            <a:off x="1581211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F9858-7993-A448-9362-F7949413CD38}"/>
              </a:ext>
            </a:extLst>
          </p:cNvPr>
          <p:cNvSpPr txBox="1"/>
          <p:nvPr/>
        </p:nvSpPr>
        <p:spPr>
          <a:xfrm rot="16200000">
            <a:off x="1904420" y="3933338"/>
            <a:ext cx="4374421" cy="154103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2E2CC82-5B4B-9946-9949-15F439AF94F9}"/>
              </a:ext>
            </a:extLst>
          </p:cNvPr>
          <p:cNvSpPr/>
          <p:nvPr/>
        </p:nvSpPr>
        <p:spPr>
          <a:xfrm rot="5400000">
            <a:off x="3939775" y="2065476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5BF4E5-66B6-1B40-83A1-7BF46CFA59C9}"/>
              </a:ext>
            </a:extLst>
          </p:cNvPr>
          <p:cNvSpPr txBox="1"/>
          <p:nvPr/>
        </p:nvSpPr>
        <p:spPr>
          <a:xfrm rot="16200000">
            <a:off x="4262502" y="3718068"/>
            <a:ext cx="4374419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44AD95-C7B9-8A4E-9635-11EC40C78245}"/>
              </a:ext>
            </a:extLst>
          </p:cNvPr>
          <p:cNvSpPr txBox="1"/>
          <p:nvPr/>
        </p:nvSpPr>
        <p:spPr>
          <a:xfrm rot="16200000">
            <a:off x="4572378" y="3946670"/>
            <a:ext cx="4374418" cy="12743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E583610-F4CB-9348-A97C-FC2F1FFBCD3B}"/>
              </a:ext>
            </a:extLst>
          </p:cNvPr>
          <p:cNvSpPr/>
          <p:nvPr/>
        </p:nvSpPr>
        <p:spPr>
          <a:xfrm rot="5400000">
            <a:off x="6620610" y="2065476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19940-FDEA-A14B-A32E-557B45B9AE73}"/>
              </a:ext>
            </a:extLst>
          </p:cNvPr>
          <p:cNvSpPr txBox="1"/>
          <p:nvPr/>
        </p:nvSpPr>
        <p:spPr>
          <a:xfrm rot="16200000">
            <a:off x="6895232" y="3718066"/>
            <a:ext cx="4374416" cy="58464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US" sz="31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EEBCA5-0000-C344-8120-69013541857C}"/>
              </a:ext>
            </a:extLst>
          </p:cNvPr>
          <p:cNvSpPr txBox="1"/>
          <p:nvPr/>
        </p:nvSpPr>
        <p:spPr>
          <a:xfrm rot="16200000">
            <a:off x="7255658" y="3944684"/>
            <a:ext cx="4374422" cy="131411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txBody>
          <a:bodyPr wrap="square" rtlCol="0">
            <a:noAutofit/>
          </a:bodyPr>
          <a:lstStyle/>
          <a:p>
            <a:endParaRPr lang="en-US" sz="3199" dirty="0">
              <a:solidFill>
                <a:schemeClr val="bg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EA793771-B026-6A47-AA86-669B920F068E}"/>
              </a:ext>
            </a:extLst>
          </p:cNvPr>
          <p:cNvSpPr/>
          <p:nvPr/>
        </p:nvSpPr>
        <p:spPr>
          <a:xfrm rot="5400000">
            <a:off x="9302162" y="2051449"/>
            <a:ext cx="287957" cy="154103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1DC2CB-D99E-2A4F-A72A-40EC46F64EE1}"/>
              </a:ext>
            </a:extLst>
          </p:cNvPr>
          <p:cNvSpPr txBox="1"/>
          <p:nvPr/>
        </p:nvSpPr>
        <p:spPr>
          <a:xfrm>
            <a:off x="4164581" y="1823178"/>
            <a:ext cx="1854517" cy="4374419"/>
          </a:xfrm>
          <a:prstGeom prst="rect">
            <a:avLst/>
          </a:prstGeom>
          <a:noFill/>
          <a:ln w="38100" cap="flat">
            <a:solidFill>
              <a:schemeClr val="accent2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29" name="Freeform 45">
            <a:extLst>
              <a:ext uri="{FF2B5EF4-FFF2-40B4-BE49-F238E27FC236}">
                <a16:creationId xmlns:a16="http://schemas.microsoft.com/office/drawing/2014/main" id="{869F0BBF-073C-0240-8719-879E39186E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5761" y="1996206"/>
            <a:ext cx="323422" cy="323422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0" name="Freeform 960">
            <a:extLst>
              <a:ext uri="{FF2B5EF4-FFF2-40B4-BE49-F238E27FC236}">
                <a16:creationId xmlns:a16="http://schemas.microsoft.com/office/drawing/2014/main" id="{7D37D246-6916-5B44-9E62-B79E70AC95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4473" y="1996206"/>
            <a:ext cx="323422" cy="323422"/>
          </a:xfrm>
          <a:custGeom>
            <a:avLst/>
            <a:gdLst>
              <a:gd name="T0" fmla="*/ 131497 w 291740"/>
              <a:gd name="T1" fmla="*/ 248574 h 291740"/>
              <a:gd name="T2" fmla="*/ 161325 w 291740"/>
              <a:gd name="T3" fmla="*/ 226550 h 291740"/>
              <a:gd name="T4" fmla="*/ 50108 w 291740"/>
              <a:gd name="T5" fmla="*/ 247153 h 291740"/>
              <a:gd name="T6" fmla="*/ 83209 w 291740"/>
              <a:gd name="T7" fmla="*/ 227971 h 291740"/>
              <a:gd name="T8" fmla="*/ 161325 w 291740"/>
              <a:gd name="T9" fmla="*/ 218024 h 291740"/>
              <a:gd name="T10" fmla="*/ 131497 w 291740"/>
              <a:gd name="T11" fmla="*/ 257455 h 291740"/>
              <a:gd name="T12" fmla="*/ 51562 w 291740"/>
              <a:gd name="T13" fmla="*/ 218024 h 291740"/>
              <a:gd name="T14" fmla="*/ 81389 w 291740"/>
              <a:gd name="T15" fmla="*/ 257455 h 291740"/>
              <a:gd name="T16" fmla="*/ 51562 w 291740"/>
              <a:gd name="T17" fmla="*/ 218024 h 291740"/>
              <a:gd name="T18" fmla="*/ 212296 w 291740"/>
              <a:gd name="T19" fmla="*/ 186224 h 291740"/>
              <a:gd name="T20" fmla="*/ 242487 w 291740"/>
              <a:gd name="T21" fmla="*/ 163522 h 291740"/>
              <a:gd name="T22" fmla="*/ 130041 w 291740"/>
              <a:gd name="T23" fmla="*/ 184759 h 291740"/>
              <a:gd name="T24" fmla="*/ 162779 w 291740"/>
              <a:gd name="T25" fmla="*/ 164986 h 291740"/>
              <a:gd name="T26" fmla="*/ 50108 w 291740"/>
              <a:gd name="T27" fmla="*/ 164986 h 291740"/>
              <a:gd name="T28" fmla="*/ 83209 w 291740"/>
              <a:gd name="T29" fmla="*/ 184759 h 291740"/>
              <a:gd name="T30" fmla="*/ 212296 w 291740"/>
              <a:gd name="T31" fmla="*/ 154367 h 291740"/>
              <a:gd name="T32" fmla="*/ 242487 w 291740"/>
              <a:gd name="T33" fmla="*/ 195378 h 291740"/>
              <a:gd name="T34" fmla="*/ 212296 w 291740"/>
              <a:gd name="T35" fmla="*/ 154367 h 291740"/>
              <a:gd name="T36" fmla="*/ 171509 w 291740"/>
              <a:gd name="T37" fmla="*/ 184759 h 291740"/>
              <a:gd name="T38" fmla="*/ 120948 w 291740"/>
              <a:gd name="T39" fmla="*/ 164986 h 291740"/>
              <a:gd name="T40" fmla="*/ 91938 w 291740"/>
              <a:gd name="T41" fmla="*/ 164986 h 291740"/>
              <a:gd name="T42" fmla="*/ 41377 w 291740"/>
              <a:gd name="T43" fmla="*/ 184759 h 291740"/>
              <a:gd name="T44" fmla="*/ 210842 w 291740"/>
              <a:gd name="T45" fmla="*/ 100962 h 291740"/>
              <a:gd name="T46" fmla="*/ 243579 w 291740"/>
              <a:gd name="T47" fmla="*/ 121102 h 291740"/>
              <a:gd name="T48" fmla="*/ 131497 w 291740"/>
              <a:gd name="T49" fmla="*/ 99865 h 291740"/>
              <a:gd name="T50" fmla="*/ 161325 w 291740"/>
              <a:gd name="T51" fmla="*/ 122567 h 291740"/>
              <a:gd name="T52" fmla="*/ 131497 w 291740"/>
              <a:gd name="T53" fmla="*/ 99865 h 291740"/>
              <a:gd name="T54" fmla="*/ 252672 w 291740"/>
              <a:gd name="T55" fmla="*/ 121102 h 291740"/>
              <a:gd name="T56" fmla="*/ 202111 w 291740"/>
              <a:gd name="T57" fmla="*/ 100962 h 291740"/>
              <a:gd name="T58" fmla="*/ 171509 w 291740"/>
              <a:gd name="T59" fmla="*/ 100962 h 291740"/>
              <a:gd name="T60" fmla="*/ 120948 w 291740"/>
              <a:gd name="T61" fmla="*/ 121102 h 291740"/>
              <a:gd name="T62" fmla="*/ 9037 w 291740"/>
              <a:gd name="T63" fmla="*/ 270046 h 291740"/>
              <a:gd name="T64" fmla="*/ 283784 w 291740"/>
              <a:gd name="T65" fmla="*/ 67964 h 291740"/>
              <a:gd name="T66" fmla="*/ 9037 w 291740"/>
              <a:gd name="T67" fmla="*/ 59287 h 291740"/>
              <a:gd name="T68" fmla="*/ 253778 w 291740"/>
              <a:gd name="T69" fmla="*/ 20605 h 291740"/>
              <a:gd name="T70" fmla="*/ 245103 w 291740"/>
              <a:gd name="T71" fmla="*/ 20605 h 291740"/>
              <a:gd name="T72" fmla="*/ 203530 w 291740"/>
              <a:gd name="T73" fmla="*/ 28198 h 291740"/>
              <a:gd name="T74" fmla="*/ 165932 w 291740"/>
              <a:gd name="T75" fmla="*/ 32535 h 291740"/>
              <a:gd name="T76" fmla="*/ 128697 w 291740"/>
              <a:gd name="T77" fmla="*/ 28198 h 291740"/>
              <a:gd name="T78" fmla="*/ 87123 w 291740"/>
              <a:gd name="T79" fmla="*/ 20605 h 291740"/>
              <a:gd name="T80" fmla="*/ 78448 w 291740"/>
              <a:gd name="T81" fmla="*/ 20605 h 291740"/>
              <a:gd name="T82" fmla="*/ 36512 w 291740"/>
              <a:gd name="T83" fmla="*/ 28198 h 291740"/>
              <a:gd name="T84" fmla="*/ 45550 w 291740"/>
              <a:gd name="T85" fmla="*/ 4337 h 291740"/>
              <a:gd name="T86" fmla="*/ 82785 w 291740"/>
              <a:gd name="T87" fmla="*/ 0 h 291740"/>
              <a:gd name="T88" fmla="*/ 120021 w 291740"/>
              <a:gd name="T89" fmla="*/ 4337 h 291740"/>
              <a:gd name="T90" fmla="*/ 161594 w 291740"/>
              <a:gd name="T91" fmla="*/ 11930 h 291740"/>
              <a:gd name="T92" fmla="*/ 170631 w 291740"/>
              <a:gd name="T93" fmla="*/ 11930 h 291740"/>
              <a:gd name="T94" fmla="*/ 212205 w 291740"/>
              <a:gd name="T95" fmla="*/ 4337 h 291740"/>
              <a:gd name="T96" fmla="*/ 249440 w 291740"/>
              <a:gd name="T97" fmla="*/ 0 h 291740"/>
              <a:gd name="T98" fmla="*/ 292460 w 291740"/>
              <a:gd name="T99" fmla="*/ 33982 h 291740"/>
              <a:gd name="T100" fmla="*/ 0 w 291740"/>
              <a:gd name="T101" fmla="*/ 270046 h 291740"/>
              <a:gd name="T102" fmla="*/ 36512 w 291740"/>
              <a:gd name="T103" fmla="*/ 4337 h 29174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91740" h="291740">
                <a:moveTo>
                  <a:pt x="131173" y="225992"/>
                </a:moveTo>
                <a:cubicBezTo>
                  <a:pt x="130447" y="225992"/>
                  <a:pt x="129721" y="226700"/>
                  <a:pt x="129721" y="227409"/>
                </a:cubicBezTo>
                <a:lnTo>
                  <a:pt x="129721" y="246544"/>
                </a:lnTo>
                <a:cubicBezTo>
                  <a:pt x="129721" y="247607"/>
                  <a:pt x="130447" y="247962"/>
                  <a:pt x="131173" y="247962"/>
                </a:cubicBezTo>
                <a:lnTo>
                  <a:pt x="160927" y="247962"/>
                </a:lnTo>
                <a:cubicBezTo>
                  <a:pt x="161653" y="247962"/>
                  <a:pt x="162378" y="247607"/>
                  <a:pt x="162378" y="246544"/>
                </a:cubicBezTo>
                <a:lnTo>
                  <a:pt x="162378" y="227409"/>
                </a:lnTo>
                <a:cubicBezTo>
                  <a:pt x="162378" y="226700"/>
                  <a:pt x="161653" y="225992"/>
                  <a:pt x="160927" y="225992"/>
                </a:cubicBezTo>
                <a:lnTo>
                  <a:pt x="131173" y="225992"/>
                </a:lnTo>
                <a:close/>
                <a:moveTo>
                  <a:pt x="51435" y="225992"/>
                </a:moveTo>
                <a:cubicBezTo>
                  <a:pt x="50709" y="225992"/>
                  <a:pt x="49984" y="226700"/>
                  <a:pt x="49984" y="227409"/>
                </a:cubicBezTo>
                <a:lnTo>
                  <a:pt x="49984" y="246544"/>
                </a:lnTo>
                <a:cubicBezTo>
                  <a:pt x="49984" y="247607"/>
                  <a:pt x="50709" y="247962"/>
                  <a:pt x="51435" y="247962"/>
                </a:cubicBezTo>
                <a:lnTo>
                  <a:pt x="81189" y="247962"/>
                </a:lnTo>
                <a:cubicBezTo>
                  <a:pt x="82278" y="247962"/>
                  <a:pt x="83004" y="247607"/>
                  <a:pt x="83004" y="246544"/>
                </a:cubicBezTo>
                <a:lnTo>
                  <a:pt x="83004" y="227409"/>
                </a:lnTo>
                <a:cubicBezTo>
                  <a:pt x="83004" y="226700"/>
                  <a:pt x="82278" y="225992"/>
                  <a:pt x="81189" y="225992"/>
                </a:cubicBezTo>
                <a:lnTo>
                  <a:pt x="51435" y="225992"/>
                </a:lnTo>
                <a:close/>
                <a:moveTo>
                  <a:pt x="131173" y="217487"/>
                </a:moveTo>
                <a:lnTo>
                  <a:pt x="160927" y="217487"/>
                </a:lnTo>
                <a:cubicBezTo>
                  <a:pt x="166733" y="217487"/>
                  <a:pt x="171087" y="221739"/>
                  <a:pt x="171087" y="227409"/>
                </a:cubicBezTo>
                <a:lnTo>
                  <a:pt x="171087" y="246544"/>
                </a:lnTo>
                <a:cubicBezTo>
                  <a:pt x="171087" y="252214"/>
                  <a:pt x="166733" y="256821"/>
                  <a:pt x="160927" y="256821"/>
                </a:cubicBezTo>
                <a:lnTo>
                  <a:pt x="131173" y="256821"/>
                </a:lnTo>
                <a:cubicBezTo>
                  <a:pt x="125367" y="256821"/>
                  <a:pt x="120650" y="252214"/>
                  <a:pt x="120650" y="246544"/>
                </a:cubicBezTo>
                <a:lnTo>
                  <a:pt x="120650" y="227409"/>
                </a:lnTo>
                <a:cubicBezTo>
                  <a:pt x="120650" y="221739"/>
                  <a:pt x="125367" y="217487"/>
                  <a:pt x="131173" y="217487"/>
                </a:cubicBezTo>
                <a:close/>
                <a:moveTo>
                  <a:pt x="51435" y="217487"/>
                </a:moveTo>
                <a:lnTo>
                  <a:pt x="81189" y="217487"/>
                </a:lnTo>
                <a:cubicBezTo>
                  <a:pt x="86995" y="217487"/>
                  <a:pt x="91712" y="221739"/>
                  <a:pt x="91712" y="227409"/>
                </a:cubicBezTo>
                <a:lnTo>
                  <a:pt x="91712" y="246544"/>
                </a:lnTo>
                <a:cubicBezTo>
                  <a:pt x="91712" y="252214"/>
                  <a:pt x="86995" y="256821"/>
                  <a:pt x="81189" y="256821"/>
                </a:cubicBezTo>
                <a:lnTo>
                  <a:pt x="51435" y="256821"/>
                </a:lnTo>
                <a:cubicBezTo>
                  <a:pt x="45992" y="256821"/>
                  <a:pt x="41275" y="252214"/>
                  <a:pt x="41275" y="246544"/>
                </a:cubicBezTo>
                <a:lnTo>
                  <a:pt x="41275" y="227409"/>
                </a:lnTo>
                <a:cubicBezTo>
                  <a:pt x="41275" y="221739"/>
                  <a:pt x="45992" y="217487"/>
                  <a:pt x="51435" y="217487"/>
                </a:cubicBezTo>
                <a:close/>
                <a:moveTo>
                  <a:pt x="211773" y="163119"/>
                </a:moveTo>
                <a:cubicBezTo>
                  <a:pt x="211047" y="163119"/>
                  <a:pt x="210322" y="163849"/>
                  <a:pt x="210322" y="164580"/>
                </a:cubicBezTo>
                <a:lnTo>
                  <a:pt x="210322" y="184304"/>
                </a:lnTo>
                <a:cubicBezTo>
                  <a:pt x="210322" y="185035"/>
                  <a:pt x="211047" y="185765"/>
                  <a:pt x="211773" y="185765"/>
                </a:cubicBezTo>
                <a:lnTo>
                  <a:pt x="241890" y="185765"/>
                </a:lnTo>
                <a:cubicBezTo>
                  <a:pt x="242253" y="185765"/>
                  <a:pt x="242979" y="185035"/>
                  <a:pt x="242979" y="184304"/>
                </a:cubicBezTo>
                <a:lnTo>
                  <a:pt x="242979" y="164580"/>
                </a:lnTo>
                <a:cubicBezTo>
                  <a:pt x="242979" y="163849"/>
                  <a:pt x="242253" y="163119"/>
                  <a:pt x="241890" y="163119"/>
                </a:cubicBezTo>
                <a:lnTo>
                  <a:pt x="211773" y="163119"/>
                </a:lnTo>
                <a:close/>
                <a:moveTo>
                  <a:pt x="131173" y="163119"/>
                </a:moveTo>
                <a:cubicBezTo>
                  <a:pt x="130447" y="163119"/>
                  <a:pt x="129721" y="163849"/>
                  <a:pt x="129721" y="164580"/>
                </a:cubicBezTo>
                <a:lnTo>
                  <a:pt x="129721" y="184304"/>
                </a:lnTo>
                <a:cubicBezTo>
                  <a:pt x="129721" y="185035"/>
                  <a:pt x="130447" y="185765"/>
                  <a:pt x="131173" y="185765"/>
                </a:cubicBezTo>
                <a:lnTo>
                  <a:pt x="160927" y="185765"/>
                </a:lnTo>
                <a:cubicBezTo>
                  <a:pt x="161653" y="185765"/>
                  <a:pt x="162378" y="185035"/>
                  <a:pt x="162378" y="184304"/>
                </a:cubicBezTo>
                <a:lnTo>
                  <a:pt x="162378" y="164580"/>
                </a:lnTo>
                <a:cubicBezTo>
                  <a:pt x="162378" y="163849"/>
                  <a:pt x="161653" y="163119"/>
                  <a:pt x="160927" y="163119"/>
                </a:cubicBezTo>
                <a:lnTo>
                  <a:pt x="131173" y="163119"/>
                </a:lnTo>
                <a:close/>
                <a:moveTo>
                  <a:pt x="51435" y="163119"/>
                </a:moveTo>
                <a:cubicBezTo>
                  <a:pt x="50709" y="163119"/>
                  <a:pt x="49984" y="163849"/>
                  <a:pt x="49984" y="164580"/>
                </a:cubicBezTo>
                <a:lnTo>
                  <a:pt x="49984" y="184304"/>
                </a:lnTo>
                <a:cubicBezTo>
                  <a:pt x="49984" y="185035"/>
                  <a:pt x="50709" y="185765"/>
                  <a:pt x="51435" y="185765"/>
                </a:cubicBezTo>
                <a:lnTo>
                  <a:pt x="81189" y="185765"/>
                </a:lnTo>
                <a:cubicBezTo>
                  <a:pt x="82278" y="185765"/>
                  <a:pt x="83004" y="185035"/>
                  <a:pt x="83004" y="184304"/>
                </a:cubicBezTo>
                <a:lnTo>
                  <a:pt x="83004" y="164580"/>
                </a:lnTo>
                <a:cubicBezTo>
                  <a:pt x="83004" y="163849"/>
                  <a:pt x="82278" y="163119"/>
                  <a:pt x="81189" y="163119"/>
                </a:cubicBezTo>
                <a:lnTo>
                  <a:pt x="51435" y="163119"/>
                </a:lnTo>
                <a:close/>
                <a:moveTo>
                  <a:pt x="211773" y="153987"/>
                </a:moveTo>
                <a:lnTo>
                  <a:pt x="241890" y="153987"/>
                </a:lnTo>
                <a:cubicBezTo>
                  <a:pt x="247333" y="153987"/>
                  <a:pt x="252050" y="158736"/>
                  <a:pt x="252050" y="164580"/>
                </a:cubicBezTo>
                <a:lnTo>
                  <a:pt x="252050" y="184304"/>
                </a:lnTo>
                <a:cubicBezTo>
                  <a:pt x="252050" y="190148"/>
                  <a:pt x="247333" y="194897"/>
                  <a:pt x="241890" y="194897"/>
                </a:cubicBezTo>
                <a:lnTo>
                  <a:pt x="211773" y="194897"/>
                </a:lnTo>
                <a:cubicBezTo>
                  <a:pt x="205967" y="194897"/>
                  <a:pt x="201613" y="190148"/>
                  <a:pt x="201613" y="184304"/>
                </a:cubicBezTo>
                <a:lnTo>
                  <a:pt x="201613" y="164580"/>
                </a:lnTo>
                <a:cubicBezTo>
                  <a:pt x="201613" y="158736"/>
                  <a:pt x="205967" y="153987"/>
                  <a:pt x="211773" y="153987"/>
                </a:cubicBezTo>
                <a:close/>
                <a:moveTo>
                  <a:pt x="131173" y="153987"/>
                </a:moveTo>
                <a:lnTo>
                  <a:pt x="160927" y="153987"/>
                </a:lnTo>
                <a:cubicBezTo>
                  <a:pt x="166733" y="153987"/>
                  <a:pt x="171087" y="158736"/>
                  <a:pt x="171087" y="164580"/>
                </a:cubicBezTo>
                <a:lnTo>
                  <a:pt x="171087" y="184304"/>
                </a:lnTo>
                <a:cubicBezTo>
                  <a:pt x="171087" y="190148"/>
                  <a:pt x="166733" y="194897"/>
                  <a:pt x="160927" y="194897"/>
                </a:cubicBezTo>
                <a:lnTo>
                  <a:pt x="131173" y="194897"/>
                </a:lnTo>
                <a:cubicBezTo>
                  <a:pt x="125367" y="194897"/>
                  <a:pt x="120650" y="190148"/>
                  <a:pt x="120650" y="184304"/>
                </a:cubicBezTo>
                <a:lnTo>
                  <a:pt x="120650" y="164580"/>
                </a:lnTo>
                <a:cubicBezTo>
                  <a:pt x="120650" y="158736"/>
                  <a:pt x="125367" y="153987"/>
                  <a:pt x="131173" y="153987"/>
                </a:cubicBezTo>
                <a:close/>
                <a:moveTo>
                  <a:pt x="51435" y="153987"/>
                </a:moveTo>
                <a:lnTo>
                  <a:pt x="81189" y="153987"/>
                </a:lnTo>
                <a:cubicBezTo>
                  <a:pt x="86995" y="153987"/>
                  <a:pt x="91712" y="158736"/>
                  <a:pt x="91712" y="164580"/>
                </a:cubicBezTo>
                <a:lnTo>
                  <a:pt x="91712" y="184304"/>
                </a:lnTo>
                <a:cubicBezTo>
                  <a:pt x="91712" y="190148"/>
                  <a:pt x="86995" y="194897"/>
                  <a:pt x="81189" y="194897"/>
                </a:cubicBezTo>
                <a:lnTo>
                  <a:pt x="51435" y="194897"/>
                </a:lnTo>
                <a:cubicBezTo>
                  <a:pt x="45992" y="194897"/>
                  <a:pt x="41275" y="190148"/>
                  <a:pt x="41275" y="184304"/>
                </a:cubicBezTo>
                <a:lnTo>
                  <a:pt x="41275" y="164580"/>
                </a:lnTo>
                <a:cubicBezTo>
                  <a:pt x="41275" y="158736"/>
                  <a:pt x="45992" y="153987"/>
                  <a:pt x="51435" y="153987"/>
                </a:cubicBezTo>
                <a:close/>
                <a:moveTo>
                  <a:pt x="211773" y="99619"/>
                </a:moveTo>
                <a:cubicBezTo>
                  <a:pt x="211047" y="99619"/>
                  <a:pt x="210322" y="100349"/>
                  <a:pt x="210322" y="100714"/>
                </a:cubicBezTo>
                <a:lnTo>
                  <a:pt x="210322" y="120804"/>
                </a:lnTo>
                <a:cubicBezTo>
                  <a:pt x="210322" y="121535"/>
                  <a:pt x="211047" y="122265"/>
                  <a:pt x="211773" y="122265"/>
                </a:cubicBezTo>
                <a:lnTo>
                  <a:pt x="241890" y="122265"/>
                </a:lnTo>
                <a:cubicBezTo>
                  <a:pt x="242253" y="122265"/>
                  <a:pt x="242979" y="121535"/>
                  <a:pt x="242979" y="120804"/>
                </a:cubicBezTo>
                <a:lnTo>
                  <a:pt x="242979" y="100714"/>
                </a:lnTo>
                <a:cubicBezTo>
                  <a:pt x="242979" y="100349"/>
                  <a:pt x="242253" y="99619"/>
                  <a:pt x="241890" y="99619"/>
                </a:cubicBezTo>
                <a:lnTo>
                  <a:pt x="211773" y="99619"/>
                </a:lnTo>
                <a:close/>
                <a:moveTo>
                  <a:pt x="131173" y="99619"/>
                </a:moveTo>
                <a:cubicBezTo>
                  <a:pt x="130447" y="99619"/>
                  <a:pt x="129721" y="100349"/>
                  <a:pt x="129721" y="100714"/>
                </a:cubicBezTo>
                <a:lnTo>
                  <a:pt x="129721" y="120804"/>
                </a:lnTo>
                <a:cubicBezTo>
                  <a:pt x="129721" y="121535"/>
                  <a:pt x="130447" y="122265"/>
                  <a:pt x="131173" y="122265"/>
                </a:cubicBezTo>
                <a:lnTo>
                  <a:pt x="160927" y="122265"/>
                </a:lnTo>
                <a:cubicBezTo>
                  <a:pt x="161653" y="122265"/>
                  <a:pt x="162378" y="121535"/>
                  <a:pt x="162378" y="120804"/>
                </a:cubicBezTo>
                <a:lnTo>
                  <a:pt x="162378" y="100714"/>
                </a:lnTo>
                <a:cubicBezTo>
                  <a:pt x="162378" y="100349"/>
                  <a:pt x="161653" y="99619"/>
                  <a:pt x="160927" y="99619"/>
                </a:cubicBezTo>
                <a:lnTo>
                  <a:pt x="131173" y="99619"/>
                </a:lnTo>
                <a:close/>
                <a:moveTo>
                  <a:pt x="211773" y="90487"/>
                </a:moveTo>
                <a:lnTo>
                  <a:pt x="241890" y="90487"/>
                </a:lnTo>
                <a:cubicBezTo>
                  <a:pt x="247333" y="90487"/>
                  <a:pt x="252050" y="95236"/>
                  <a:pt x="252050" y="100714"/>
                </a:cubicBezTo>
                <a:lnTo>
                  <a:pt x="252050" y="120804"/>
                </a:lnTo>
                <a:cubicBezTo>
                  <a:pt x="252050" y="126648"/>
                  <a:pt x="247333" y="131397"/>
                  <a:pt x="241890" y="131397"/>
                </a:cubicBezTo>
                <a:lnTo>
                  <a:pt x="211773" y="131397"/>
                </a:lnTo>
                <a:cubicBezTo>
                  <a:pt x="205967" y="131397"/>
                  <a:pt x="201613" y="126648"/>
                  <a:pt x="201613" y="120804"/>
                </a:cubicBezTo>
                <a:lnTo>
                  <a:pt x="201613" y="100714"/>
                </a:lnTo>
                <a:cubicBezTo>
                  <a:pt x="201613" y="95236"/>
                  <a:pt x="205967" y="90487"/>
                  <a:pt x="211773" y="90487"/>
                </a:cubicBezTo>
                <a:close/>
                <a:moveTo>
                  <a:pt x="131173" y="90487"/>
                </a:moveTo>
                <a:lnTo>
                  <a:pt x="160927" y="90487"/>
                </a:lnTo>
                <a:cubicBezTo>
                  <a:pt x="166733" y="90487"/>
                  <a:pt x="171087" y="95236"/>
                  <a:pt x="171087" y="100714"/>
                </a:cubicBezTo>
                <a:lnTo>
                  <a:pt x="171087" y="120804"/>
                </a:lnTo>
                <a:cubicBezTo>
                  <a:pt x="171087" y="126648"/>
                  <a:pt x="166733" y="131397"/>
                  <a:pt x="160927" y="131397"/>
                </a:cubicBezTo>
                <a:lnTo>
                  <a:pt x="131173" y="131397"/>
                </a:lnTo>
                <a:cubicBezTo>
                  <a:pt x="125367" y="131397"/>
                  <a:pt x="120650" y="126648"/>
                  <a:pt x="120650" y="120804"/>
                </a:cubicBezTo>
                <a:lnTo>
                  <a:pt x="120650" y="100714"/>
                </a:lnTo>
                <a:cubicBezTo>
                  <a:pt x="120650" y="95236"/>
                  <a:pt x="125367" y="90487"/>
                  <a:pt x="131173" y="90487"/>
                </a:cubicBezTo>
                <a:close/>
                <a:moveTo>
                  <a:pt x="9015" y="67796"/>
                </a:moveTo>
                <a:lnTo>
                  <a:pt x="9015" y="269381"/>
                </a:lnTo>
                <a:cubicBezTo>
                  <a:pt x="9015" y="276954"/>
                  <a:pt x="15146" y="282724"/>
                  <a:pt x="22358" y="282724"/>
                </a:cubicBezTo>
                <a:lnTo>
                  <a:pt x="269742" y="282724"/>
                </a:lnTo>
                <a:cubicBezTo>
                  <a:pt x="276954" y="282724"/>
                  <a:pt x="283085" y="276954"/>
                  <a:pt x="283085" y="269381"/>
                </a:cubicBezTo>
                <a:lnTo>
                  <a:pt x="283085" y="67796"/>
                </a:lnTo>
                <a:lnTo>
                  <a:pt x="9015" y="67796"/>
                </a:lnTo>
                <a:close/>
                <a:moveTo>
                  <a:pt x="22358" y="20555"/>
                </a:moveTo>
                <a:cubicBezTo>
                  <a:pt x="15146" y="20555"/>
                  <a:pt x="9015" y="26686"/>
                  <a:pt x="9015" y="33898"/>
                </a:cubicBezTo>
                <a:lnTo>
                  <a:pt x="9015" y="59141"/>
                </a:lnTo>
                <a:lnTo>
                  <a:pt x="283085" y="59141"/>
                </a:lnTo>
                <a:lnTo>
                  <a:pt x="283085" y="33898"/>
                </a:lnTo>
                <a:cubicBezTo>
                  <a:pt x="283085" y="26686"/>
                  <a:pt x="276954" y="20555"/>
                  <a:pt x="269742" y="20555"/>
                </a:cubicBezTo>
                <a:lnTo>
                  <a:pt x="253153" y="20555"/>
                </a:lnTo>
                <a:lnTo>
                  <a:pt x="253153" y="28128"/>
                </a:lnTo>
                <a:cubicBezTo>
                  <a:pt x="253153" y="30292"/>
                  <a:pt x="251350" y="32455"/>
                  <a:pt x="248826" y="32455"/>
                </a:cubicBezTo>
                <a:cubicBezTo>
                  <a:pt x="246302" y="32455"/>
                  <a:pt x="244499" y="30292"/>
                  <a:pt x="244499" y="28128"/>
                </a:cubicBezTo>
                <a:lnTo>
                  <a:pt x="244499" y="20555"/>
                </a:lnTo>
                <a:lnTo>
                  <a:pt x="211682" y="20555"/>
                </a:lnTo>
                <a:lnTo>
                  <a:pt x="211682" y="28128"/>
                </a:lnTo>
                <a:cubicBezTo>
                  <a:pt x="211682" y="30292"/>
                  <a:pt x="209519" y="32455"/>
                  <a:pt x="206994" y="32455"/>
                </a:cubicBezTo>
                <a:cubicBezTo>
                  <a:pt x="204831" y="32455"/>
                  <a:pt x="203028" y="30292"/>
                  <a:pt x="203028" y="28128"/>
                </a:cubicBezTo>
                <a:lnTo>
                  <a:pt x="203028" y="20555"/>
                </a:lnTo>
                <a:lnTo>
                  <a:pt x="170211" y="20555"/>
                </a:lnTo>
                <a:lnTo>
                  <a:pt x="170211" y="28128"/>
                </a:lnTo>
                <a:cubicBezTo>
                  <a:pt x="170211" y="30292"/>
                  <a:pt x="168048" y="32455"/>
                  <a:pt x="165523" y="32455"/>
                </a:cubicBezTo>
                <a:cubicBezTo>
                  <a:pt x="163359" y="32455"/>
                  <a:pt x="161196" y="30292"/>
                  <a:pt x="161196" y="28128"/>
                </a:cubicBezTo>
                <a:lnTo>
                  <a:pt x="161196" y="20555"/>
                </a:lnTo>
                <a:lnTo>
                  <a:pt x="128380" y="20555"/>
                </a:lnTo>
                <a:lnTo>
                  <a:pt x="128380" y="28128"/>
                </a:lnTo>
                <a:cubicBezTo>
                  <a:pt x="128380" y="30292"/>
                  <a:pt x="126577" y="32455"/>
                  <a:pt x="124052" y="32455"/>
                </a:cubicBezTo>
                <a:cubicBezTo>
                  <a:pt x="121889" y="32455"/>
                  <a:pt x="119725" y="30292"/>
                  <a:pt x="119725" y="28128"/>
                </a:cubicBezTo>
                <a:lnTo>
                  <a:pt x="119725" y="20555"/>
                </a:lnTo>
                <a:lnTo>
                  <a:pt x="86909" y="20555"/>
                </a:lnTo>
                <a:lnTo>
                  <a:pt x="86909" y="28128"/>
                </a:lnTo>
                <a:cubicBezTo>
                  <a:pt x="86909" y="30292"/>
                  <a:pt x="85106" y="32455"/>
                  <a:pt x="82581" y="32455"/>
                </a:cubicBezTo>
                <a:cubicBezTo>
                  <a:pt x="80057" y="32455"/>
                  <a:pt x="78254" y="30292"/>
                  <a:pt x="78254" y="28128"/>
                </a:cubicBezTo>
                <a:lnTo>
                  <a:pt x="78254" y="20555"/>
                </a:lnTo>
                <a:lnTo>
                  <a:pt x="45438" y="20555"/>
                </a:lnTo>
                <a:lnTo>
                  <a:pt x="45438" y="28128"/>
                </a:lnTo>
                <a:cubicBezTo>
                  <a:pt x="45438" y="30292"/>
                  <a:pt x="43635" y="32455"/>
                  <a:pt x="41110" y="32455"/>
                </a:cubicBezTo>
                <a:cubicBezTo>
                  <a:pt x="38586" y="32455"/>
                  <a:pt x="36422" y="30292"/>
                  <a:pt x="36422" y="28128"/>
                </a:cubicBezTo>
                <a:lnTo>
                  <a:pt x="36422" y="20555"/>
                </a:lnTo>
                <a:lnTo>
                  <a:pt x="22358" y="20555"/>
                </a:lnTo>
                <a:close/>
                <a:moveTo>
                  <a:pt x="41110" y="0"/>
                </a:moveTo>
                <a:cubicBezTo>
                  <a:pt x="43635" y="0"/>
                  <a:pt x="45438" y="1803"/>
                  <a:pt x="45438" y="4327"/>
                </a:cubicBezTo>
                <a:lnTo>
                  <a:pt x="45438" y="11900"/>
                </a:lnTo>
                <a:lnTo>
                  <a:pt x="78254" y="11900"/>
                </a:lnTo>
                <a:lnTo>
                  <a:pt x="78254" y="4327"/>
                </a:lnTo>
                <a:cubicBezTo>
                  <a:pt x="78254" y="1803"/>
                  <a:pt x="80057" y="0"/>
                  <a:pt x="82581" y="0"/>
                </a:cubicBezTo>
                <a:cubicBezTo>
                  <a:pt x="85106" y="0"/>
                  <a:pt x="86909" y="1803"/>
                  <a:pt x="86909" y="4327"/>
                </a:cubicBezTo>
                <a:lnTo>
                  <a:pt x="86909" y="11900"/>
                </a:lnTo>
                <a:lnTo>
                  <a:pt x="119725" y="11900"/>
                </a:lnTo>
                <a:lnTo>
                  <a:pt x="119725" y="4327"/>
                </a:lnTo>
                <a:cubicBezTo>
                  <a:pt x="119725" y="1803"/>
                  <a:pt x="121889" y="0"/>
                  <a:pt x="124052" y="0"/>
                </a:cubicBezTo>
                <a:cubicBezTo>
                  <a:pt x="126577" y="0"/>
                  <a:pt x="128380" y="1803"/>
                  <a:pt x="128380" y="4327"/>
                </a:cubicBezTo>
                <a:lnTo>
                  <a:pt x="128380" y="11900"/>
                </a:lnTo>
                <a:lnTo>
                  <a:pt x="161196" y="11900"/>
                </a:lnTo>
                <a:lnTo>
                  <a:pt x="161196" y="4327"/>
                </a:lnTo>
                <a:cubicBezTo>
                  <a:pt x="161196" y="1803"/>
                  <a:pt x="163359" y="0"/>
                  <a:pt x="165523" y="0"/>
                </a:cubicBezTo>
                <a:cubicBezTo>
                  <a:pt x="168048" y="0"/>
                  <a:pt x="170211" y="1803"/>
                  <a:pt x="170211" y="4327"/>
                </a:cubicBezTo>
                <a:lnTo>
                  <a:pt x="170211" y="11900"/>
                </a:lnTo>
                <a:lnTo>
                  <a:pt x="203028" y="11900"/>
                </a:lnTo>
                <a:lnTo>
                  <a:pt x="203028" y="4327"/>
                </a:lnTo>
                <a:cubicBezTo>
                  <a:pt x="203028" y="1803"/>
                  <a:pt x="204831" y="0"/>
                  <a:pt x="206994" y="0"/>
                </a:cubicBezTo>
                <a:cubicBezTo>
                  <a:pt x="209519" y="0"/>
                  <a:pt x="211682" y="1803"/>
                  <a:pt x="211682" y="4327"/>
                </a:cubicBezTo>
                <a:lnTo>
                  <a:pt x="211682" y="11900"/>
                </a:lnTo>
                <a:lnTo>
                  <a:pt x="244499" y="11900"/>
                </a:lnTo>
                <a:lnTo>
                  <a:pt x="244499" y="4327"/>
                </a:lnTo>
                <a:cubicBezTo>
                  <a:pt x="244499" y="1803"/>
                  <a:pt x="246302" y="0"/>
                  <a:pt x="248826" y="0"/>
                </a:cubicBezTo>
                <a:cubicBezTo>
                  <a:pt x="251350" y="0"/>
                  <a:pt x="253153" y="1803"/>
                  <a:pt x="253153" y="4327"/>
                </a:cubicBezTo>
                <a:lnTo>
                  <a:pt x="253153" y="11900"/>
                </a:lnTo>
                <a:lnTo>
                  <a:pt x="269742" y="11900"/>
                </a:lnTo>
                <a:cubicBezTo>
                  <a:pt x="281642" y="11900"/>
                  <a:pt x="291740" y="21637"/>
                  <a:pt x="291740" y="33898"/>
                </a:cubicBezTo>
                <a:lnTo>
                  <a:pt x="291740" y="269381"/>
                </a:lnTo>
                <a:cubicBezTo>
                  <a:pt x="291740" y="281642"/>
                  <a:pt x="281642" y="291740"/>
                  <a:pt x="269742" y="291740"/>
                </a:cubicBezTo>
                <a:lnTo>
                  <a:pt x="22358" y="291740"/>
                </a:lnTo>
                <a:cubicBezTo>
                  <a:pt x="10097" y="291740"/>
                  <a:pt x="0" y="281642"/>
                  <a:pt x="0" y="269381"/>
                </a:cubicBezTo>
                <a:lnTo>
                  <a:pt x="0" y="33898"/>
                </a:lnTo>
                <a:cubicBezTo>
                  <a:pt x="0" y="21637"/>
                  <a:pt x="10097" y="11900"/>
                  <a:pt x="22358" y="11900"/>
                </a:cubicBezTo>
                <a:lnTo>
                  <a:pt x="36422" y="11900"/>
                </a:lnTo>
                <a:lnTo>
                  <a:pt x="36422" y="4327"/>
                </a:lnTo>
                <a:cubicBezTo>
                  <a:pt x="36422" y="1803"/>
                  <a:pt x="38586" y="0"/>
                  <a:pt x="411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1" name="Freeform 958">
            <a:extLst>
              <a:ext uri="{FF2B5EF4-FFF2-40B4-BE49-F238E27FC236}">
                <a16:creationId xmlns:a16="http://schemas.microsoft.com/office/drawing/2014/main" id="{ED9FDC8B-A949-7A4E-BB7F-BE38BA1142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70172" y="1997964"/>
            <a:ext cx="321665" cy="321664"/>
          </a:xfrm>
          <a:custGeom>
            <a:avLst/>
            <a:gdLst>
              <a:gd name="T0" fmla="*/ 200522 w 290777"/>
              <a:gd name="T1" fmla="*/ 268707 h 290331"/>
              <a:gd name="T2" fmla="*/ 207371 w 290777"/>
              <a:gd name="T3" fmla="*/ 250326 h 290331"/>
              <a:gd name="T4" fmla="*/ 244348 w 290777"/>
              <a:gd name="T5" fmla="*/ 197048 h 290331"/>
              <a:gd name="T6" fmla="*/ 239758 w 290777"/>
              <a:gd name="T7" fmla="*/ 204200 h 290331"/>
              <a:gd name="T8" fmla="*/ 257107 w 290777"/>
              <a:gd name="T9" fmla="*/ 141642 h 290331"/>
              <a:gd name="T10" fmla="*/ 257107 w 290777"/>
              <a:gd name="T11" fmla="*/ 150826 h 290331"/>
              <a:gd name="T12" fmla="*/ 257107 w 290777"/>
              <a:gd name="T13" fmla="*/ 141642 h 290331"/>
              <a:gd name="T14" fmla="*/ 49479 w 290777"/>
              <a:gd name="T15" fmla="*/ 241315 h 290331"/>
              <a:gd name="T16" fmla="*/ 157624 w 290777"/>
              <a:gd name="T17" fmla="*/ 238432 h 290331"/>
              <a:gd name="T18" fmla="*/ 44072 w 290777"/>
              <a:gd name="T19" fmla="*/ 156618 h 290331"/>
              <a:gd name="T20" fmla="*/ 173186 w 290777"/>
              <a:gd name="T21" fmla="*/ 93959 h 290331"/>
              <a:gd name="T22" fmla="*/ 208783 w 290777"/>
              <a:gd name="T23" fmla="*/ 135127 h 290331"/>
              <a:gd name="T24" fmla="*/ 217327 w 290777"/>
              <a:gd name="T25" fmla="*/ 110069 h 290331"/>
              <a:gd name="T26" fmla="*/ 208783 w 290777"/>
              <a:gd name="T27" fmla="*/ 168420 h 290331"/>
              <a:gd name="T28" fmla="*/ 168559 w 290777"/>
              <a:gd name="T29" fmla="*/ 139423 h 290331"/>
              <a:gd name="T30" fmla="*/ 124007 w 290777"/>
              <a:gd name="T31" fmla="*/ 93959 h 290331"/>
              <a:gd name="T32" fmla="*/ 105112 w 290777"/>
              <a:gd name="T33" fmla="*/ 164124 h 290331"/>
              <a:gd name="T34" fmla="*/ 147626 w 290777"/>
              <a:gd name="T35" fmla="*/ 173075 h 290331"/>
              <a:gd name="T36" fmla="*/ 124007 w 290777"/>
              <a:gd name="T37" fmla="*/ 140855 h 290331"/>
              <a:gd name="T38" fmla="*/ 104750 w 290777"/>
              <a:gd name="T39" fmla="*/ 121882 h 290331"/>
              <a:gd name="T40" fmla="*/ 124007 w 290777"/>
              <a:gd name="T41" fmla="*/ 93959 h 290331"/>
              <a:gd name="T42" fmla="*/ 243490 w 290777"/>
              <a:gd name="T43" fmla="*/ 93251 h 290331"/>
              <a:gd name="T44" fmla="*/ 239075 w 290777"/>
              <a:gd name="T45" fmla="*/ 85833 h 290331"/>
              <a:gd name="T46" fmla="*/ 58492 w 290777"/>
              <a:gd name="T47" fmla="*/ 126702 h 290331"/>
              <a:gd name="T48" fmla="*/ 64619 w 290777"/>
              <a:gd name="T49" fmla="*/ 107600 h 290331"/>
              <a:gd name="T50" fmla="*/ 34114 w 290777"/>
              <a:gd name="T51" fmla="*/ 71829 h 290331"/>
              <a:gd name="T52" fmla="*/ 76514 w 290777"/>
              <a:gd name="T53" fmla="*/ 114087 h 290331"/>
              <a:gd name="T54" fmla="*/ 53085 w 290777"/>
              <a:gd name="T55" fmla="*/ 156618 h 290331"/>
              <a:gd name="T56" fmla="*/ 134192 w 290777"/>
              <a:gd name="T57" fmla="*/ 237711 h 290331"/>
              <a:gd name="T58" fmla="*/ 189347 w 290777"/>
              <a:gd name="T59" fmla="*/ 219691 h 290331"/>
              <a:gd name="T60" fmla="*/ 213859 w 290777"/>
              <a:gd name="T61" fmla="*/ 269429 h 290331"/>
              <a:gd name="T62" fmla="*/ 42991 w 290777"/>
              <a:gd name="T63" fmla="*/ 247443 h 290331"/>
              <a:gd name="T64" fmla="*/ 34114 w 290777"/>
              <a:gd name="T65" fmla="*/ 71829 h 290331"/>
              <a:gd name="T66" fmla="*/ 200852 w 290777"/>
              <a:gd name="T67" fmla="*/ 52279 h 290331"/>
              <a:gd name="T68" fmla="*/ 203147 w 290777"/>
              <a:gd name="T69" fmla="*/ 44508 h 290331"/>
              <a:gd name="T70" fmla="*/ 92223 w 290777"/>
              <a:gd name="T71" fmla="*/ 51924 h 290331"/>
              <a:gd name="T72" fmla="*/ 87252 w 290777"/>
              <a:gd name="T73" fmla="*/ 44508 h 290331"/>
              <a:gd name="T74" fmla="*/ 144788 w 290777"/>
              <a:gd name="T75" fmla="*/ 37961 h 290331"/>
              <a:gd name="T76" fmla="*/ 144891 w 290777"/>
              <a:gd name="T77" fmla="*/ 0 h 290331"/>
              <a:gd name="T78" fmla="*/ 256565 w 290777"/>
              <a:gd name="T79" fmla="*/ 253296 h 290331"/>
              <a:gd name="T80" fmla="*/ 243596 w 290777"/>
              <a:gd name="T81" fmla="*/ 239979 h 290331"/>
              <a:gd name="T82" fmla="*/ 38983 w 290777"/>
              <a:gd name="T83" fmla="*/ 58938 h 290331"/>
              <a:gd name="T84" fmla="*/ 41864 w 290777"/>
              <a:gd name="T85" fmla="*/ 42380 h 29033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90777" h="290331">
                <a:moveTo>
                  <a:pt x="170550" y="225536"/>
                </a:moveTo>
                <a:lnTo>
                  <a:pt x="164411" y="232016"/>
                </a:lnTo>
                <a:lnTo>
                  <a:pt x="200886" y="268373"/>
                </a:lnTo>
                <a:cubicBezTo>
                  <a:pt x="203414" y="266933"/>
                  <a:pt x="205581" y="264773"/>
                  <a:pt x="207748" y="262973"/>
                </a:cubicBezTo>
                <a:cubicBezTo>
                  <a:pt x="209553" y="261174"/>
                  <a:pt x="210276" y="258654"/>
                  <a:pt x="210276" y="256494"/>
                </a:cubicBezTo>
                <a:cubicBezTo>
                  <a:pt x="210276" y="253974"/>
                  <a:pt x="209553" y="251814"/>
                  <a:pt x="207748" y="250014"/>
                </a:cubicBezTo>
                <a:lnTo>
                  <a:pt x="183190" y="225536"/>
                </a:lnTo>
                <a:cubicBezTo>
                  <a:pt x="179940" y="222297"/>
                  <a:pt x="174162" y="222297"/>
                  <a:pt x="170550" y="225536"/>
                </a:cubicBezTo>
                <a:close/>
                <a:moveTo>
                  <a:pt x="244792" y="196802"/>
                </a:moveTo>
                <a:cubicBezTo>
                  <a:pt x="247091" y="197822"/>
                  <a:pt x="247857" y="200544"/>
                  <a:pt x="246324" y="202585"/>
                </a:cubicBezTo>
                <a:cubicBezTo>
                  <a:pt x="245941" y="203605"/>
                  <a:pt x="244025" y="204626"/>
                  <a:pt x="242493" y="204626"/>
                </a:cubicBezTo>
                <a:cubicBezTo>
                  <a:pt x="241726" y="204626"/>
                  <a:pt x="240960" y="204286"/>
                  <a:pt x="240194" y="203946"/>
                </a:cubicBezTo>
                <a:cubicBezTo>
                  <a:pt x="237894" y="202925"/>
                  <a:pt x="237128" y="200204"/>
                  <a:pt x="238661" y="198503"/>
                </a:cubicBezTo>
                <a:cubicBezTo>
                  <a:pt x="239427" y="196462"/>
                  <a:pt x="242493" y="195441"/>
                  <a:pt x="244792" y="196802"/>
                </a:cubicBezTo>
                <a:close/>
                <a:moveTo>
                  <a:pt x="257575" y="141466"/>
                </a:moveTo>
                <a:cubicBezTo>
                  <a:pt x="260242" y="141466"/>
                  <a:pt x="262147" y="143230"/>
                  <a:pt x="262147" y="145699"/>
                </a:cubicBezTo>
                <a:lnTo>
                  <a:pt x="262147" y="146052"/>
                </a:lnTo>
                <a:cubicBezTo>
                  <a:pt x="262147" y="148522"/>
                  <a:pt x="260242" y="150638"/>
                  <a:pt x="257575" y="150638"/>
                </a:cubicBezTo>
                <a:cubicBezTo>
                  <a:pt x="254908" y="150638"/>
                  <a:pt x="253003" y="148522"/>
                  <a:pt x="253003" y="146052"/>
                </a:cubicBezTo>
                <a:lnTo>
                  <a:pt x="253003" y="145699"/>
                </a:lnTo>
                <a:cubicBezTo>
                  <a:pt x="253003" y="143230"/>
                  <a:pt x="254908" y="141466"/>
                  <a:pt x="257575" y="141466"/>
                </a:cubicBezTo>
                <a:close/>
                <a:moveTo>
                  <a:pt x="17428" y="98107"/>
                </a:moveTo>
                <a:cubicBezTo>
                  <a:pt x="15983" y="100627"/>
                  <a:pt x="14900" y="103506"/>
                  <a:pt x="14178" y="106026"/>
                </a:cubicBezTo>
                <a:cubicBezTo>
                  <a:pt x="454" y="154262"/>
                  <a:pt x="14178" y="205738"/>
                  <a:pt x="49569" y="241015"/>
                </a:cubicBezTo>
                <a:cubicBezTo>
                  <a:pt x="84961" y="276292"/>
                  <a:pt x="136603" y="289611"/>
                  <a:pt x="184996" y="276292"/>
                </a:cubicBezTo>
                <a:cubicBezTo>
                  <a:pt x="187524" y="275572"/>
                  <a:pt x="190413" y="274492"/>
                  <a:pt x="192941" y="273053"/>
                </a:cubicBezTo>
                <a:lnTo>
                  <a:pt x="157910" y="238135"/>
                </a:lnTo>
                <a:cubicBezTo>
                  <a:pt x="142743" y="249654"/>
                  <a:pt x="121435" y="248575"/>
                  <a:pt x="107351" y="235256"/>
                </a:cubicBezTo>
                <a:lnTo>
                  <a:pt x="55708" y="183060"/>
                </a:lnTo>
                <a:cubicBezTo>
                  <a:pt x="48486" y="176220"/>
                  <a:pt x="44152" y="166501"/>
                  <a:pt x="44152" y="156422"/>
                </a:cubicBezTo>
                <a:cubicBezTo>
                  <a:pt x="44152" y="147783"/>
                  <a:pt x="47041" y="139863"/>
                  <a:pt x="52458" y="133024"/>
                </a:cubicBezTo>
                <a:lnTo>
                  <a:pt x="17428" y="98107"/>
                </a:lnTo>
                <a:close/>
                <a:moveTo>
                  <a:pt x="173501" y="93841"/>
                </a:moveTo>
                <a:cubicBezTo>
                  <a:pt x="175641" y="93841"/>
                  <a:pt x="177781" y="95986"/>
                  <a:pt x="177781" y="98132"/>
                </a:cubicBezTo>
                <a:lnTo>
                  <a:pt x="177781" y="134959"/>
                </a:lnTo>
                <a:lnTo>
                  <a:pt x="209163" y="134959"/>
                </a:lnTo>
                <a:lnTo>
                  <a:pt x="209163" y="109931"/>
                </a:lnTo>
                <a:cubicBezTo>
                  <a:pt x="209163" y="107785"/>
                  <a:pt x="211302" y="105640"/>
                  <a:pt x="213442" y="105640"/>
                </a:cubicBezTo>
                <a:cubicBezTo>
                  <a:pt x="215938" y="105640"/>
                  <a:pt x="217722" y="107785"/>
                  <a:pt x="217722" y="109931"/>
                </a:cubicBezTo>
                <a:lnTo>
                  <a:pt x="217722" y="168210"/>
                </a:lnTo>
                <a:cubicBezTo>
                  <a:pt x="217722" y="171071"/>
                  <a:pt x="215938" y="172859"/>
                  <a:pt x="213442" y="172859"/>
                </a:cubicBezTo>
                <a:cubicBezTo>
                  <a:pt x="211302" y="172859"/>
                  <a:pt x="209163" y="171071"/>
                  <a:pt x="209163" y="168210"/>
                </a:cubicBezTo>
                <a:lnTo>
                  <a:pt x="209163" y="143540"/>
                </a:lnTo>
                <a:lnTo>
                  <a:pt x="173501" y="143540"/>
                </a:lnTo>
                <a:cubicBezTo>
                  <a:pt x="171005" y="143540"/>
                  <a:pt x="168865" y="141752"/>
                  <a:pt x="168865" y="139249"/>
                </a:cubicBezTo>
                <a:lnTo>
                  <a:pt x="168865" y="98132"/>
                </a:lnTo>
                <a:cubicBezTo>
                  <a:pt x="168865" y="95986"/>
                  <a:pt x="171005" y="93841"/>
                  <a:pt x="173501" y="93841"/>
                </a:cubicBezTo>
                <a:close/>
                <a:moveTo>
                  <a:pt x="124233" y="93841"/>
                </a:moveTo>
                <a:cubicBezTo>
                  <a:pt x="139521" y="93841"/>
                  <a:pt x="152626" y="106355"/>
                  <a:pt x="152626" y="121730"/>
                </a:cubicBezTo>
                <a:cubicBezTo>
                  <a:pt x="152626" y="137104"/>
                  <a:pt x="139521" y="149618"/>
                  <a:pt x="124233" y="149618"/>
                </a:cubicBezTo>
                <a:cubicBezTo>
                  <a:pt x="115133" y="149618"/>
                  <a:pt x="107488" y="155696"/>
                  <a:pt x="105304" y="163920"/>
                </a:cubicBezTo>
                <a:lnTo>
                  <a:pt x="147894" y="163920"/>
                </a:lnTo>
                <a:cubicBezTo>
                  <a:pt x="150442" y="163920"/>
                  <a:pt x="152626" y="166065"/>
                  <a:pt x="152626" y="168210"/>
                </a:cubicBezTo>
                <a:cubicBezTo>
                  <a:pt x="152626" y="171071"/>
                  <a:pt x="150442" y="172859"/>
                  <a:pt x="147894" y="172859"/>
                </a:cubicBezTo>
                <a:lnTo>
                  <a:pt x="100208" y="172859"/>
                </a:lnTo>
                <a:cubicBezTo>
                  <a:pt x="98024" y="172859"/>
                  <a:pt x="95840" y="171071"/>
                  <a:pt x="95840" y="168210"/>
                </a:cubicBezTo>
                <a:cubicBezTo>
                  <a:pt x="95840" y="153194"/>
                  <a:pt x="108580" y="140679"/>
                  <a:pt x="124233" y="140679"/>
                </a:cubicBezTo>
                <a:cubicBezTo>
                  <a:pt x="134789" y="140679"/>
                  <a:pt x="143526" y="132098"/>
                  <a:pt x="143526" y="121730"/>
                </a:cubicBezTo>
                <a:cubicBezTo>
                  <a:pt x="143526" y="111361"/>
                  <a:pt x="134789" y="102780"/>
                  <a:pt x="124233" y="102780"/>
                </a:cubicBezTo>
                <a:cubicBezTo>
                  <a:pt x="113676" y="102780"/>
                  <a:pt x="104940" y="111361"/>
                  <a:pt x="104940" y="121730"/>
                </a:cubicBezTo>
                <a:cubicBezTo>
                  <a:pt x="104940" y="124232"/>
                  <a:pt x="102756" y="126020"/>
                  <a:pt x="100208" y="126020"/>
                </a:cubicBezTo>
                <a:cubicBezTo>
                  <a:pt x="98024" y="126020"/>
                  <a:pt x="95840" y="124232"/>
                  <a:pt x="95840" y="121730"/>
                </a:cubicBezTo>
                <a:cubicBezTo>
                  <a:pt x="95840" y="106355"/>
                  <a:pt x="108580" y="93841"/>
                  <a:pt x="124233" y="93841"/>
                </a:cubicBezTo>
                <a:close/>
                <a:moveTo>
                  <a:pt x="239509" y="85727"/>
                </a:moveTo>
                <a:cubicBezTo>
                  <a:pt x="241550" y="84316"/>
                  <a:pt x="244272" y="85021"/>
                  <a:pt x="245292" y="87138"/>
                </a:cubicBezTo>
                <a:cubicBezTo>
                  <a:pt x="246313" y="89255"/>
                  <a:pt x="245633" y="91724"/>
                  <a:pt x="243932" y="93135"/>
                </a:cubicBezTo>
                <a:cubicBezTo>
                  <a:pt x="243251" y="93488"/>
                  <a:pt x="242231" y="93488"/>
                  <a:pt x="241891" y="93488"/>
                </a:cubicBezTo>
                <a:cubicBezTo>
                  <a:pt x="240190" y="93488"/>
                  <a:pt x="238829" y="92783"/>
                  <a:pt x="238149" y="91371"/>
                </a:cubicBezTo>
                <a:cubicBezTo>
                  <a:pt x="237128" y="89255"/>
                  <a:pt x="237808" y="86785"/>
                  <a:pt x="239509" y="85727"/>
                </a:cubicBezTo>
                <a:close/>
                <a:moveTo>
                  <a:pt x="27540" y="83348"/>
                </a:moveTo>
                <a:cubicBezTo>
                  <a:pt x="25734" y="85508"/>
                  <a:pt x="23567" y="87667"/>
                  <a:pt x="22123" y="90187"/>
                </a:cubicBezTo>
                <a:lnTo>
                  <a:pt x="58598" y="126544"/>
                </a:lnTo>
                <a:lnTo>
                  <a:pt x="64737" y="120425"/>
                </a:lnTo>
                <a:cubicBezTo>
                  <a:pt x="66543" y="118625"/>
                  <a:pt x="67626" y="116465"/>
                  <a:pt x="67626" y="113945"/>
                </a:cubicBezTo>
                <a:cubicBezTo>
                  <a:pt x="67626" y="111786"/>
                  <a:pt x="66543" y="109266"/>
                  <a:pt x="64737" y="107466"/>
                </a:cubicBezTo>
                <a:lnTo>
                  <a:pt x="40541" y="83348"/>
                </a:lnTo>
                <a:cubicBezTo>
                  <a:pt x="36929" y="80108"/>
                  <a:pt x="31151" y="80108"/>
                  <a:pt x="27540" y="83348"/>
                </a:cubicBezTo>
                <a:close/>
                <a:moveTo>
                  <a:pt x="34176" y="71739"/>
                </a:moveTo>
                <a:cubicBezTo>
                  <a:pt x="38825" y="71739"/>
                  <a:pt x="43430" y="73449"/>
                  <a:pt x="46680" y="76868"/>
                </a:cubicBezTo>
                <a:lnTo>
                  <a:pt x="71237" y="101706"/>
                </a:lnTo>
                <a:cubicBezTo>
                  <a:pt x="74488" y="104946"/>
                  <a:pt x="76654" y="109266"/>
                  <a:pt x="76654" y="113945"/>
                </a:cubicBezTo>
                <a:cubicBezTo>
                  <a:pt x="76654" y="118625"/>
                  <a:pt x="74488" y="123305"/>
                  <a:pt x="71237" y="126544"/>
                </a:cubicBezTo>
                <a:lnTo>
                  <a:pt x="61487" y="135904"/>
                </a:lnTo>
                <a:cubicBezTo>
                  <a:pt x="56070" y="141663"/>
                  <a:pt x="53181" y="148503"/>
                  <a:pt x="53181" y="156422"/>
                </a:cubicBezTo>
                <a:cubicBezTo>
                  <a:pt x="53181" y="163981"/>
                  <a:pt x="56070" y="171541"/>
                  <a:pt x="61487" y="176940"/>
                </a:cubicBezTo>
                <a:lnTo>
                  <a:pt x="113852" y="228776"/>
                </a:lnTo>
                <a:cubicBezTo>
                  <a:pt x="119269" y="234176"/>
                  <a:pt x="126491" y="237415"/>
                  <a:pt x="134436" y="237415"/>
                </a:cubicBezTo>
                <a:cubicBezTo>
                  <a:pt x="142020" y="237415"/>
                  <a:pt x="149604" y="234176"/>
                  <a:pt x="154660" y="228776"/>
                </a:cubicBezTo>
                <a:lnTo>
                  <a:pt x="164411" y="219417"/>
                </a:lnTo>
                <a:cubicBezTo>
                  <a:pt x="170912" y="212577"/>
                  <a:pt x="182829" y="212577"/>
                  <a:pt x="189691" y="219417"/>
                </a:cubicBezTo>
                <a:lnTo>
                  <a:pt x="214248" y="243895"/>
                </a:lnTo>
                <a:cubicBezTo>
                  <a:pt x="217498" y="247135"/>
                  <a:pt x="219304" y="251454"/>
                  <a:pt x="219304" y="256494"/>
                </a:cubicBezTo>
                <a:cubicBezTo>
                  <a:pt x="219304" y="261174"/>
                  <a:pt x="217498" y="265493"/>
                  <a:pt x="214248" y="269093"/>
                </a:cubicBezTo>
                <a:cubicBezTo>
                  <a:pt x="206664" y="276652"/>
                  <a:pt x="197275" y="282052"/>
                  <a:pt x="187163" y="284932"/>
                </a:cubicBezTo>
                <a:cubicBezTo>
                  <a:pt x="174162" y="288531"/>
                  <a:pt x="160799" y="290331"/>
                  <a:pt x="147437" y="290331"/>
                </a:cubicBezTo>
                <a:cubicBezTo>
                  <a:pt x="108796" y="290331"/>
                  <a:pt x="71237" y="274852"/>
                  <a:pt x="43069" y="247135"/>
                </a:cubicBezTo>
                <a:cubicBezTo>
                  <a:pt x="5510" y="209698"/>
                  <a:pt x="-8935" y="154622"/>
                  <a:pt x="5510" y="103866"/>
                </a:cubicBezTo>
                <a:cubicBezTo>
                  <a:pt x="8399" y="93787"/>
                  <a:pt x="13817" y="84428"/>
                  <a:pt x="21400" y="76868"/>
                </a:cubicBezTo>
                <a:cubicBezTo>
                  <a:pt x="24831" y="73449"/>
                  <a:pt x="29526" y="71739"/>
                  <a:pt x="34176" y="71739"/>
                </a:cubicBezTo>
                <a:close/>
                <a:moveTo>
                  <a:pt x="203517" y="44452"/>
                </a:moveTo>
                <a:cubicBezTo>
                  <a:pt x="205816" y="45510"/>
                  <a:pt x="206582" y="48333"/>
                  <a:pt x="205049" y="50449"/>
                </a:cubicBezTo>
                <a:cubicBezTo>
                  <a:pt x="204666" y="51508"/>
                  <a:pt x="202750" y="52213"/>
                  <a:pt x="201218" y="52213"/>
                </a:cubicBezTo>
                <a:cubicBezTo>
                  <a:pt x="200451" y="52213"/>
                  <a:pt x="199685" y="52213"/>
                  <a:pt x="198919" y="51860"/>
                </a:cubicBezTo>
                <a:cubicBezTo>
                  <a:pt x="196619" y="50449"/>
                  <a:pt x="195853" y="47980"/>
                  <a:pt x="197003" y="45863"/>
                </a:cubicBezTo>
                <a:cubicBezTo>
                  <a:pt x="198535" y="44099"/>
                  <a:pt x="201218" y="43041"/>
                  <a:pt x="203517" y="44452"/>
                </a:cubicBezTo>
                <a:close/>
                <a:moveTo>
                  <a:pt x="87410" y="44452"/>
                </a:moveTo>
                <a:cubicBezTo>
                  <a:pt x="89709" y="43041"/>
                  <a:pt x="92774" y="43746"/>
                  <a:pt x="93924" y="45863"/>
                </a:cubicBezTo>
                <a:cubicBezTo>
                  <a:pt x="95457" y="47980"/>
                  <a:pt x="94307" y="50449"/>
                  <a:pt x="92391" y="51860"/>
                </a:cubicBezTo>
                <a:cubicBezTo>
                  <a:pt x="91625" y="52213"/>
                  <a:pt x="90859" y="52213"/>
                  <a:pt x="90092" y="52213"/>
                </a:cubicBezTo>
                <a:cubicBezTo>
                  <a:pt x="88560" y="52213"/>
                  <a:pt x="86644" y="51508"/>
                  <a:pt x="85877" y="50096"/>
                </a:cubicBezTo>
                <a:cubicBezTo>
                  <a:pt x="84728" y="47980"/>
                  <a:pt x="85111" y="45158"/>
                  <a:pt x="87410" y="44452"/>
                </a:cubicBezTo>
                <a:close/>
                <a:moveTo>
                  <a:pt x="145052" y="28754"/>
                </a:moveTo>
                <a:cubicBezTo>
                  <a:pt x="147617" y="28754"/>
                  <a:pt x="149449" y="30952"/>
                  <a:pt x="149449" y="33516"/>
                </a:cubicBezTo>
                <a:cubicBezTo>
                  <a:pt x="149449" y="36081"/>
                  <a:pt x="147617" y="37913"/>
                  <a:pt x="145052" y="37913"/>
                </a:cubicBezTo>
                <a:cubicBezTo>
                  <a:pt x="142488" y="37913"/>
                  <a:pt x="140290" y="36081"/>
                  <a:pt x="140290" y="33516"/>
                </a:cubicBezTo>
                <a:cubicBezTo>
                  <a:pt x="140290" y="30952"/>
                  <a:pt x="142488" y="28754"/>
                  <a:pt x="145052" y="28754"/>
                </a:cubicBezTo>
                <a:close/>
                <a:moveTo>
                  <a:pt x="145155" y="0"/>
                </a:moveTo>
                <a:cubicBezTo>
                  <a:pt x="182507" y="0"/>
                  <a:pt x="219859" y="14110"/>
                  <a:pt x="248370" y="42328"/>
                </a:cubicBezTo>
                <a:cubicBezTo>
                  <a:pt x="304307" y="98406"/>
                  <a:pt x="305029" y="188994"/>
                  <a:pt x="249813" y="245791"/>
                </a:cubicBezTo>
                <a:lnTo>
                  <a:pt x="257031" y="252980"/>
                </a:lnTo>
                <a:lnTo>
                  <a:pt x="228882" y="260170"/>
                </a:lnTo>
                <a:lnTo>
                  <a:pt x="236821" y="232490"/>
                </a:lnTo>
                <a:lnTo>
                  <a:pt x="244039" y="239680"/>
                </a:lnTo>
                <a:cubicBezTo>
                  <a:pt x="295285" y="186118"/>
                  <a:pt x="294563" y="100923"/>
                  <a:pt x="241874" y="48439"/>
                </a:cubicBezTo>
                <a:cubicBezTo>
                  <a:pt x="188823" y="-4763"/>
                  <a:pt x="101848" y="-4763"/>
                  <a:pt x="48436" y="48439"/>
                </a:cubicBezTo>
                <a:cubicBezTo>
                  <a:pt x="45188" y="52034"/>
                  <a:pt x="41940" y="55269"/>
                  <a:pt x="39053" y="58864"/>
                </a:cubicBezTo>
                <a:cubicBezTo>
                  <a:pt x="37249" y="60661"/>
                  <a:pt x="34723" y="61021"/>
                  <a:pt x="32918" y="59583"/>
                </a:cubicBezTo>
                <a:cubicBezTo>
                  <a:pt x="30753" y="58145"/>
                  <a:pt x="30753" y="55269"/>
                  <a:pt x="32196" y="53472"/>
                </a:cubicBezTo>
                <a:cubicBezTo>
                  <a:pt x="35444" y="49518"/>
                  <a:pt x="38692" y="45564"/>
                  <a:pt x="41940" y="42328"/>
                </a:cubicBezTo>
                <a:cubicBezTo>
                  <a:pt x="70451" y="14110"/>
                  <a:pt x="107803" y="0"/>
                  <a:pt x="1451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2" name="Freeform 977">
            <a:extLst>
              <a:ext uri="{FF2B5EF4-FFF2-40B4-BE49-F238E27FC236}">
                <a16:creationId xmlns:a16="http://schemas.microsoft.com/office/drawing/2014/main" id="{C6814EA6-8BCD-7A40-844C-47EECD9487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8831" y="1997963"/>
            <a:ext cx="321664" cy="321665"/>
          </a:xfrm>
          <a:custGeom>
            <a:avLst/>
            <a:gdLst>
              <a:gd name="T0" fmla="*/ 263813 w 290152"/>
              <a:gd name="T1" fmla="*/ 216545 h 289934"/>
              <a:gd name="T2" fmla="*/ 254631 w 290152"/>
              <a:gd name="T3" fmla="*/ 216545 h 289934"/>
              <a:gd name="T4" fmla="*/ 176459 w 290152"/>
              <a:gd name="T5" fmla="*/ 211762 h 289934"/>
              <a:gd name="T6" fmla="*/ 176459 w 290152"/>
              <a:gd name="T7" fmla="*/ 220957 h 289934"/>
              <a:gd name="T8" fmla="*/ 176459 w 290152"/>
              <a:gd name="T9" fmla="*/ 211762 h 289934"/>
              <a:gd name="T10" fmla="*/ 220355 w 290152"/>
              <a:gd name="T11" fmla="*/ 171447 h 289934"/>
              <a:gd name="T12" fmla="*/ 238169 w 290152"/>
              <a:gd name="T13" fmla="*/ 190851 h 289934"/>
              <a:gd name="T14" fmla="*/ 229975 w 290152"/>
              <a:gd name="T15" fmla="*/ 194085 h 289934"/>
              <a:gd name="T16" fmla="*/ 201115 w 290152"/>
              <a:gd name="T17" fmla="*/ 198756 h 289934"/>
              <a:gd name="T18" fmla="*/ 239950 w 290152"/>
              <a:gd name="T19" fmla="*/ 233971 h 289934"/>
              <a:gd name="T20" fmla="*/ 220355 w 290152"/>
              <a:gd name="T21" fmla="*/ 261282 h 289934"/>
              <a:gd name="T22" fmla="*/ 211803 w 290152"/>
              <a:gd name="T23" fmla="*/ 261282 h 289934"/>
              <a:gd name="T24" fmla="*/ 193989 w 290152"/>
              <a:gd name="T25" fmla="*/ 241877 h 289934"/>
              <a:gd name="T26" fmla="*/ 202184 w 290152"/>
              <a:gd name="T27" fmla="*/ 238284 h 289934"/>
              <a:gd name="T28" fmla="*/ 231043 w 290152"/>
              <a:gd name="T29" fmla="*/ 233971 h 289934"/>
              <a:gd name="T30" fmla="*/ 192564 w 290152"/>
              <a:gd name="T31" fmla="*/ 198756 h 289934"/>
              <a:gd name="T32" fmla="*/ 211803 w 290152"/>
              <a:gd name="T33" fmla="*/ 171447 h 289934"/>
              <a:gd name="T34" fmla="*/ 110490 w 290152"/>
              <a:gd name="T35" fmla="*/ 152264 h 289934"/>
              <a:gd name="T36" fmla="*/ 156307 w 290152"/>
              <a:gd name="T37" fmla="*/ 195648 h 289934"/>
              <a:gd name="T38" fmla="*/ 217276 w 290152"/>
              <a:gd name="T39" fmla="*/ 282417 h 289934"/>
              <a:gd name="T40" fmla="*/ 217276 w 290152"/>
              <a:gd name="T41" fmla="*/ 152264 h 289934"/>
              <a:gd name="T42" fmla="*/ 98584 w 290152"/>
              <a:gd name="T43" fmla="*/ 143226 h 289934"/>
              <a:gd name="T44" fmla="*/ 290872 w 290152"/>
              <a:gd name="T45" fmla="*/ 217340 h 289934"/>
              <a:gd name="T46" fmla="*/ 143680 w 290152"/>
              <a:gd name="T47" fmla="*/ 217340 h 289934"/>
              <a:gd name="T48" fmla="*/ 96059 w 290152"/>
              <a:gd name="T49" fmla="*/ 151180 h 289934"/>
              <a:gd name="T50" fmla="*/ 98584 w 290152"/>
              <a:gd name="T51" fmla="*/ 143226 h 289934"/>
              <a:gd name="T52" fmla="*/ 99060 w 290152"/>
              <a:gd name="T53" fmla="*/ 67451 h 289934"/>
              <a:gd name="T54" fmla="*/ 126173 w 290152"/>
              <a:gd name="T55" fmla="*/ 61662 h 289934"/>
              <a:gd name="T56" fmla="*/ 38684 w 290152"/>
              <a:gd name="T57" fmla="*/ 504 h 289934"/>
              <a:gd name="T58" fmla="*/ 44830 w 290152"/>
              <a:gd name="T59" fmla="*/ 4485 h 289934"/>
              <a:gd name="T60" fmla="*/ 90383 w 290152"/>
              <a:gd name="T61" fmla="*/ 67451 h 289934"/>
              <a:gd name="T62" fmla="*/ 92190 w 290152"/>
              <a:gd name="T63" fmla="*/ 866 h 289934"/>
              <a:gd name="T64" fmla="*/ 134851 w 290152"/>
              <a:gd name="T65" fmla="*/ 61662 h 289934"/>
              <a:gd name="T66" fmla="*/ 157627 w 290152"/>
              <a:gd name="T67" fmla="*/ 67451 h 289934"/>
              <a:gd name="T68" fmla="*/ 161965 w 290152"/>
              <a:gd name="T69" fmla="*/ 71432 h 289934"/>
              <a:gd name="T70" fmla="*/ 113882 w 290152"/>
              <a:gd name="T71" fmla="*/ 119924 h 289934"/>
              <a:gd name="T72" fmla="*/ 102674 w 290152"/>
              <a:gd name="T73" fmla="*/ 130057 h 289934"/>
              <a:gd name="T74" fmla="*/ 93636 w 290152"/>
              <a:gd name="T75" fmla="*/ 130057 h 289934"/>
              <a:gd name="T76" fmla="*/ 97974 w 290152"/>
              <a:gd name="T77" fmla="*/ 111239 h 289934"/>
              <a:gd name="T78" fmla="*/ 141720 w 290152"/>
              <a:gd name="T79" fmla="*/ 99659 h 289934"/>
              <a:gd name="T80" fmla="*/ 40854 w 290152"/>
              <a:gd name="T81" fmla="*/ 76136 h 289934"/>
              <a:gd name="T82" fmla="*/ 36153 w 290152"/>
              <a:gd name="T83" fmla="*/ 71432 h 289934"/>
              <a:gd name="T84" fmla="*/ 8677 w 290152"/>
              <a:gd name="T85" fmla="*/ 61662 h 289934"/>
              <a:gd name="T86" fmla="*/ 39407 w 290152"/>
              <a:gd name="T87" fmla="*/ 115581 h 289934"/>
              <a:gd name="T88" fmla="*/ 66521 w 290152"/>
              <a:gd name="T89" fmla="*/ 282408 h 289934"/>
              <a:gd name="T90" fmla="*/ 93636 w 290152"/>
              <a:gd name="T91" fmla="*/ 171310 h 289934"/>
              <a:gd name="T92" fmla="*/ 102674 w 290152"/>
              <a:gd name="T93" fmla="*/ 171310 h 289934"/>
              <a:gd name="T94" fmla="*/ 66521 w 290152"/>
              <a:gd name="T95" fmla="*/ 291093 h 289934"/>
              <a:gd name="T96" fmla="*/ 30369 w 290152"/>
              <a:gd name="T97" fmla="*/ 117753 h 289934"/>
              <a:gd name="T98" fmla="*/ 38684 w 290152"/>
              <a:gd name="T99" fmla="*/ 504 h 2899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0152" h="289934">
                <a:moveTo>
                  <a:pt x="258396" y="210919"/>
                </a:moveTo>
                <a:cubicBezTo>
                  <a:pt x="260961" y="210919"/>
                  <a:pt x="263159" y="213117"/>
                  <a:pt x="263159" y="215682"/>
                </a:cubicBezTo>
                <a:cubicBezTo>
                  <a:pt x="263159" y="218246"/>
                  <a:pt x="260961" y="220078"/>
                  <a:pt x="258396" y="220078"/>
                </a:cubicBezTo>
                <a:cubicBezTo>
                  <a:pt x="256198" y="220078"/>
                  <a:pt x="254000" y="218246"/>
                  <a:pt x="254000" y="215682"/>
                </a:cubicBezTo>
                <a:cubicBezTo>
                  <a:pt x="254000" y="213117"/>
                  <a:pt x="256198" y="210919"/>
                  <a:pt x="258396" y="210919"/>
                </a:cubicBezTo>
                <a:close/>
                <a:moveTo>
                  <a:pt x="176022" y="210919"/>
                </a:moveTo>
                <a:cubicBezTo>
                  <a:pt x="178308" y="210919"/>
                  <a:pt x="180594" y="213117"/>
                  <a:pt x="180594" y="215682"/>
                </a:cubicBezTo>
                <a:cubicBezTo>
                  <a:pt x="180594" y="218246"/>
                  <a:pt x="178308" y="220078"/>
                  <a:pt x="176022" y="220078"/>
                </a:cubicBezTo>
                <a:cubicBezTo>
                  <a:pt x="173355" y="220078"/>
                  <a:pt x="171450" y="218246"/>
                  <a:pt x="171450" y="215682"/>
                </a:cubicBezTo>
                <a:cubicBezTo>
                  <a:pt x="171450" y="213117"/>
                  <a:pt x="173355" y="210919"/>
                  <a:pt x="176022" y="210919"/>
                </a:cubicBezTo>
                <a:close/>
                <a:moveTo>
                  <a:pt x="215544" y="166469"/>
                </a:moveTo>
                <a:cubicBezTo>
                  <a:pt x="218032" y="166469"/>
                  <a:pt x="219809" y="168258"/>
                  <a:pt x="219809" y="170764"/>
                </a:cubicBezTo>
                <a:lnTo>
                  <a:pt x="219809" y="176490"/>
                </a:lnTo>
                <a:cubicBezTo>
                  <a:pt x="227628" y="177922"/>
                  <a:pt x="234381" y="182933"/>
                  <a:pt x="237579" y="190091"/>
                </a:cubicBezTo>
                <a:cubicBezTo>
                  <a:pt x="238290" y="192238"/>
                  <a:pt x="237224" y="194744"/>
                  <a:pt x="235092" y="195460"/>
                </a:cubicBezTo>
                <a:cubicBezTo>
                  <a:pt x="232959" y="196891"/>
                  <a:pt x="230471" y="195460"/>
                  <a:pt x="229405" y="193312"/>
                </a:cubicBezTo>
                <a:cubicBezTo>
                  <a:pt x="227273" y="188301"/>
                  <a:pt x="221586" y="184722"/>
                  <a:pt x="215544" y="184722"/>
                </a:cubicBezTo>
                <a:cubicBezTo>
                  <a:pt x="207370" y="184722"/>
                  <a:pt x="200617" y="190449"/>
                  <a:pt x="200617" y="197965"/>
                </a:cubicBezTo>
                <a:cubicBezTo>
                  <a:pt x="200617" y="203691"/>
                  <a:pt x="203460" y="210850"/>
                  <a:pt x="215544" y="210850"/>
                </a:cubicBezTo>
                <a:cubicBezTo>
                  <a:pt x="232959" y="210850"/>
                  <a:pt x="239356" y="222303"/>
                  <a:pt x="239356" y="233040"/>
                </a:cubicBezTo>
                <a:cubicBezTo>
                  <a:pt x="239356" y="243420"/>
                  <a:pt x="230827" y="252725"/>
                  <a:pt x="219809" y="254515"/>
                </a:cubicBezTo>
                <a:lnTo>
                  <a:pt x="219809" y="260241"/>
                </a:lnTo>
                <a:cubicBezTo>
                  <a:pt x="219809" y="262389"/>
                  <a:pt x="218032" y="264536"/>
                  <a:pt x="215544" y="264536"/>
                </a:cubicBezTo>
                <a:cubicBezTo>
                  <a:pt x="213056" y="264536"/>
                  <a:pt x="211279" y="262389"/>
                  <a:pt x="211279" y="260241"/>
                </a:cubicBezTo>
                <a:lnTo>
                  <a:pt x="211279" y="254515"/>
                </a:lnTo>
                <a:cubicBezTo>
                  <a:pt x="203460" y="253083"/>
                  <a:pt x="196707" y="248072"/>
                  <a:pt x="193509" y="240914"/>
                </a:cubicBezTo>
                <a:cubicBezTo>
                  <a:pt x="192798" y="238767"/>
                  <a:pt x="193864" y="236261"/>
                  <a:pt x="195996" y="235188"/>
                </a:cubicBezTo>
                <a:cubicBezTo>
                  <a:pt x="198129" y="234114"/>
                  <a:pt x="200617" y="235188"/>
                  <a:pt x="201683" y="237335"/>
                </a:cubicBezTo>
                <a:cubicBezTo>
                  <a:pt x="203815" y="242704"/>
                  <a:pt x="209502" y="245925"/>
                  <a:pt x="215544" y="245925"/>
                </a:cubicBezTo>
                <a:cubicBezTo>
                  <a:pt x="223718" y="245925"/>
                  <a:pt x="230471" y="240198"/>
                  <a:pt x="230471" y="233040"/>
                </a:cubicBezTo>
                <a:cubicBezTo>
                  <a:pt x="230471" y="226956"/>
                  <a:pt x="227983" y="219798"/>
                  <a:pt x="215544" y="219798"/>
                </a:cubicBezTo>
                <a:cubicBezTo>
                  <a:pt x="198129" y="219798"/>
                  <a:pt x="192087" y="208344"/>
                  <a:pt x="192087" y="197965"/>
                </a:cubicBezTo>
                <a:cubicBezTo>
                  <a:pt x="192087" y="187228"/>
                  <a:pt x="200261" y="178280"/>
                  <a:pt x="211279" y="176490"/>
                </a:cubicBezTo>
                <a:lnTo>
                  <a:pt x="211279" y="170764"/>
                </a:lnTo>
                <a:cubicBezTo>
                  <a:pt x="211279" y="168258"/>
                  <a:pt x="213056" y="166469"/>
                  <a:pt x="215544" y="166469"/>
                </a:cubicBezTo>
                <a:close/>
                <a:moveTo>
                  <a:pt x="110216" y="151658"/>
                </a:moveTo>
                <a:lnTo>
                  <a:pt x="154480" y="189828"/>
                </a:lnTo>
                <a:cubicBezTo>
                  <a:pt x="155920" y="191268"/>
                  <a:pt x="156280" y="193069"/>
                  <a:pt x="155920" y="194869"/>
                </a:cubicBezTo>
                <a:cubicBezTo>
                  <a:pt x="153401" y="201711"/>
                  <a:pt x="151961" y="209273"/>
                  <a:pt x="151961" y="216475"/>
                </a:cubicBezTo>
                <a:cubicBezTo>
                  <a:pt x="151961" y="252124"/>
                  <a:pt x="181111" y="281292"/>
                  <a:pt x="216738" y="281292"/>
                </a:cubicBezTo>
                <a:cubicBezTo>
                  <a:pt x="252365" y="281292"/>
                  <a:pt x="281515" y="252124"/>
                  <a:pt x="281515" y="216475"/>
                </a:cubicBezTo>
                <a:cubicBezTo>
                  <a:pt x="281515" y="180466"/>
                  <a:pt x="252365" y="151658"/>
                  <a:pt x="216738" y="151658"/>
                </a:cubicBezTo>
                <a:lnTo>
                  <a:pt x="110216" y="151658"/>
                </a:lnTo>
                <a:close/>
                <a:moveTo>
                  <a:pt x="98340" y="142656"/>
                </a:moveTo>
                <a:lnTo>
                  <a:pt x="216738" y="142656"/>
                </a:lnTo>
                <a:cubicBezTo>
                  <a:pt x="257404" y="142656"/>
                  <a:pt x="290152" y="175784"/>
                  <a:pt x="290152" y="216475"/>
                </a:cubicBezTo>
                <a:cubicBezTo>
                  <a:pt x="290152" y="256806"/>
                  <a:pt x="257404" y="289934"/>
                  <a:pt x="216738" y="289934"/>
                </a:cubicBezTo>
                <a:cubicBezTo>
                  <a:pt x="176073" y="289934"/>
                  <a:pt x="143324" y="256806"/>
                  <a:pt x="143324" y="216475"/>
                </a:cubicBezTo>
                <a:cubicBezTo>
                  <a:pt x="143324" y="209273"/>
                  <a:pt x="144404" y="201711"/>
                  <a:pt x="146563" y="194869"/>
                </a:cubicBezTo>
                <a:lnTo>
                  <a:pt x="95821" y="150578"/>
                </a:lnTo>
                <a:cubicBezTo>
                  <a:pt x="94382" y="149138"/>
                  <a:pt x="93662" y="147337"/>
                  <a:pt x="94382" y="145537"/>
                </a:cubicBezTo>
                <a:cubicBezTo>
                  <a:pt x="95101" y="144096"/>
                  <a:pt x="96541" y="142656"/>
                  <a:pt x="98340" y="142656"/>
                </a:cubicBezTo>
                <a:close/>
                <a:moveTo>
                  <a:pt x="98814" y="12036"/>
                </a:moveTo>
                <a:lnTo>
                  <a:pt x="98814" y="67183"/>
                </a:lnTo>
                <a:lnTo>
                  <a:pt x="125861" y="67183"/>
                </a:lnTo>
                <a:cubicBezTo>
                  <a:pt x="125861" y="65020"/>
                  <a:pt x="125861" y="63218"/>
                  <a:pt x="125861" y="61416"/>
                </a:cubicBezTo>
                <a:cubicBezTo>
                  <a:pt x="125861" y="41231"/>
                  <a:pt x="115403" y="22488"/>
                  <a:pt x="98814" y="12036"/>
                </a:cubicBezTo>
                <a:close/>
                <a:moveTo>
                  <a:pt x="38588" y="502"/>
                </a:moveTo>
                <a:cubicBezTo>
                  <a:pt x="40030" y="-219"/>
                  <a:pt x="41834" y="-219"/>
                  <a:pt x="42915" y="862"/>
                </a:cubicBezTo>
                <a:cubicBezTo>
                  <a:pt x="44358" y="1583"/>
                  <a:pt x="44719" y="3025"/>
                  <a:pt x="44719" y="4467"/>
                </a:cubicBezTo>
                <a:lnTo>
                  <a:pt x="44719" y="67183"/>
                </a:lnTo>
                <a:lnTo>
                  <a:pt x="90159" y="67183"/>
                </a:lnTo>
                <a:lnTo>
                  <a:pt x="90159" y="4467"/>
                </a:lnTo>
                <a:cubicBezTo>
                  <a:pt x="90159" y="3025"/>
                  <a:pt x="90519" y="1583"/>
                  <a:pt x="91962" y="862"/>
                </a:cubicBezTo>
                <a:cubicBezTo>
                  <a:pt x="93044" y="-219"/>
                  <a:pt x="94847" y="-219"/>
                  <a:pt x="95929" y="502"/>
                </a:cubicBezTo>
                <a:cubicBezTo>
                  <a:pt x="119731" y="11675"/>
                  <a:pt x="134517" y="35464"/>
                  <a:pt x="134517" y="61416"/>
                </a:cubicBezTo>
                <a:cubicBezTo>
                  <a:pt x="134517" y="63218"/>
                  <a:pt x="134517" y="65020"/>
                  <a:pt x="134517" y="67183"/>
                </a:cubicBezTo>
                <a:lnTo>
                  <a:pt x="157237" y="67183"/>
                </a:lnTo>
                <a:cubicBezTo>
                  <a:pt x="158319" y="67183"/>
                  <a:pt x="159400" y="67543"/>
                  <a:pt x="160122" y="68264"/>
                </a:cubicBezTo>
                <a:cubicBezTo>
                  <a:pt x="161204" y="69345"/>
                  <a:pt x="161564" y="70066"/>
                  <a:pt x="161564" y="71148"/>
                </a:cubicBezTo>
                <a:cubicBezTo>
                  <a:pt x="161564" y="84123"/>
                  <a:pt x="156876" y="96378"/>
                  <a:pt x="147499" y="105389"/>
                </a:cubicBezTo>
                <a:cubicBezTo>
                  <a:pt x="138484" y="114400"/>
                  <a:pt x="126583" y="119446"/>
                  <a:pt x="113600" y="119446"/>
                </a:cubicBezTo>
                <a:lnTo>
                  <a:pt x="102420" y="119446"/>
                </a:lnTo>
                <a:lnTo>
                  <a:pt x="102420" y="129539"/>
                </a:lnTo>
                <a:cubicBezTo>
                  <a:pt x="102420" y="132062"/>
                  <a:pt x="100256" y="133864"/>
                  <a:pt x="97732" y="133864"/>
                </a:cubicBezTo>
                <a:cubicBezTo>
                  <a:pt x="95568" y="133864"/>
                  <a:pt x="93404" y="132062"/>
                  <a:pt x="93404" y="129539"/>
                </a:cubicBezTo>
                <a:lnTo>
                  <a:pt x="93404" y="115121"/>
                </a:lnTo>
                <a:cubicBezTo>
                  <a:pt x="93404" y="112598"/>
                  <a:pt x="95568" y="110796"/>
                  <a:pt x="97732" y="110796"/>
                </a:cubicBezTo>
                <a:lnTo>
                  <a:pt x="113600" y="110796"/>
                </a:lnTo>
                <a:cubicBezTo>
                  <a:pt x="124058" y="110796"/>
                  <a:pt x="133795" y="106831"/>
                  <a:pt x="141369" y="99262"/>
                </a:cubicBezTo>
                <a:cubicBezTo>
                  <a:pt x="147860" y="92774"/>
                  <a:pt x="151466" y="84484"/>
                  <a:pt x="152548" y="75833"/>
                </a:cubicBezTo>
                <a:lnTo>
                  <a:pt x="40752" y="75833"/>
                </a:lnTo>
                <a:cubicBezTo>
                  <a:pt x="39309" y="75833"/>
                  <a:pt x="38227" y="75112"/>
                  <a:pt x="37506" y="74392"/>
                </a:cubicBezTo>
                <a:cubicBezTo>
                  <a:pt x="36424" y="73671"/>
                  <a:pt x="36063" y="72589"/>
                  <a:pt x="36063" y="71148"/>
                </a:cubicBezTo>
                <a:lnTo>
                  <a:pt x="36063" y="12036"/>
                </a:lnTo>
                <a:cubicBezTo>
                  <a:pt x="19474" y="22488"/>
                  <a:pt x="8655" y="41231"/>
                  <a:pt x="8655" y="61416"/>
                </a:cubicBezTo>
                <a:cubicBezTo>
                  <a:pt x="8655" y="81600"/>
                  <a:pt x="19114" y="100343"/>
                  <a:pt x="36785" y="111156"/>
                </a:cubicBezTo>
                <a:cubicBezTo>
                  <a:pt x="38227" y="111517"/>
                  <a:pt x="39309" y="113319"/>
                  <a:pt x="39309" y="115121"/>
                </a:cubicBezTo>
                <a:lnTo>
                  <a:pt x="39309" y="254250"/>
                </a:lnTo>
                <a:cubicBezTo>
                  <a:pt x="39309" y="269028"/>
                  <a:pt x="51571" y="281283"/>
                  <a:pt x="66357" y="281283"/>
                </a:cubicBezTo>
                <a:cubicBezTo>
                  <a:pt x="81143" y="281283"/>
                  <a:pt x="93404" y="269028"/>
                  <a:pt x="93404" y="254250"/>
                </a:cubicBezTo>
                <a:lnTo>
                  <a:pt x="93404" y="170628"/>
                </a:lnTo>
                <a:cubicBezTo>
                  <a:pt x="93404" y="168105"/>
                  <a:pt x="95568" y="165943"/>
                  <a:pt x="97732" y="165943"/>
                </a:cubicBezTo>
                <a:cubicBezTo>
                  <a:pt x="100256" y="165943"/>
                  <a:pt x="102420" y="168105"/>
                  <a:pt x="102420" y="170628"/>
                </a:cubicBezTo>
                <a:lnTo>
                  <a:pt x="102420" y="254250"/>
                </a:lnTo>
                <a:cubicBezTo>
                  <a:pt x="102420" y="273714"/>
                  <a:pt x="86192" y="289934"/>
                  <a:pt x="66357" y="289934"/>
                </a:cubicBezTo>
                <a:cubicBezTo>
                  <a:pt x="46522" y="289934"/>
                  <a:pt x="30293" y="273714"/>
                  <a:pt x="30293" y="254250"/>
                </a:cubicBezTo>
                <a:lnTo>
                  <a:pt x="30293" y="117284"/>
                </a:lnTo>
                <a:cubicBezTo>
                  <a:pt x="11540" y="105029"/>
                  <a:pt x="0" y="84123"/>
                  <a:pt x="0" y="61416"/>
                </a:cubicBezTo>
                <a:cubicBezTo>
                  <a:pt x="0" y="35464"/>
                  <a:pt x="15147" y="11675"/>
                  <a:pt x="38588" y="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D2425-3355-F44B-ACDA-D4878B4E7AD3}"/>
              </a:ext>
            </a:extLst>
          </p:cNvPr>
          <p:cNvSpPr txBox="1"/>
          <p:nvPr/>
        </p:nvSpPr>
        <p:spPr>
          <a:xfrm>
            <a:off x="6827281" y="1823178"/>
            <a:ext cx="1873110" cy="4374422"/>
          </a:xfrm>
          <a:prstGeom prst="rect">
            <a:avLst/>
          </a:prstGeom>
          <a:noFill/>
          <a:ln w="38100" cap="flat">
            <a:solidFill>
              <a:schemeClr val="accent3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3594C2-272D-4F44-9FD2-891127023A15}"/>
              </a:ext>
            </a:extLst>
          </p:cNvPr>
          <p:cNvSpPr txBox="1"/>
          <p:nvPr/>
        </p:nvSpPr>
        <p:spPr>
          <a:xfrm>
            <a:off x="9544593" y="1823178"/>
            <a:ext cx="1854517" cy="4374416"/>
          </a:xfrm>
          <a:prstGeom prst="rect">
            <a:avLst/>
          </a:prstGeom>
          <a:noFill/>
          <a:ln w="38100" cap="flat">
            <a:solidFill>
              <a:schemeClr val="accent4"/>
            </a:solidFill>
            <a:miter lim="800000"/>
          </a:ln>
        </p:spPr>
        <p:txBody>
          <a:bodyPr wrap="square" lIns="182833" tIns="121889" rIns="182833" bIns="121889" rtlCol="0">
            <a:noAutofit/>
          </a:bodyPr>
          <a:lstStyle/>
          <a:p>
            <a:endParaRPr lang="en-US" sz="1333" dirty="0">
              <a:latin typeface="Mukta ExtraLight" panose="020B0000000000000000" pitchFamily="34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11736C-8C5E-BA45-ADC9-D32F226600DA}"/>
              </a:ext>
            </a:extLst>
          </p:cNvPr>
          <p:cNvSpPr txBox="1"/>
          <p:nvPr/>
        </p:nvSpPr>
        <p:spPr>
          <a:xfrm rot="16200000">
            <a:off x="510776" y="3887399"/>
            <a:ext cx="119750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KNOWLEDGE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D9174F6-B600-824F-8E32-6436CA70E113}"/>
              </a:ext>
            </a:extLst>
          </p:cNvPr>
          <p:cNvSpPr txBox="1">
            <a:spLocks/>
          </p:cNvSpPr>
          <p:nvPr/>
        </p:nvSpPr>
        <p:spPr>
          <a:xfrm>
            <a:off x="1568622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62CB2E0-4D87-9245-8DA4-5CB8E2CF728A}"/>
              </a:ext>
            </a:extLst>
          </p:cNvPr>
          <p:cNvSpPr txBox="1">
            <a:spLocks/>
          </p:cNvSpPr>
          <p:nvPr/>
        </p:nvSpPr>
        <p:spPr>
          <a:xfrm>
            <a:off x="4266977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8D67696-58D2-CC4D-9C5B-9ADD16D04F0A}"/>
              </a:ext>
            </a:extLst>
          </p:cNvPr>
          <p:cNvSpPr txBox="1">
            <a:spLocks/>
          </p:cNvSpPr>
          <p:nvPr/>
        </p:nvSpPr>
        <p:spPr>
          <a:xfrm>
            <a:off x="6940745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A3CC41F4-63E6-E24E-B26C-9DDB98017BDA}"/>
              </a:ext>
            </a:extLst>
          </p:cNvPr>
          <p:cNvSpPr txBox="1">
            <a:spLocks/>
          </p:cNvSpPr>
          <p:nvPr/>
        </p:nvSpPr>
        <p:spPr>
          <a:xfrm>
            <a:off x="9639148" y="2065333"/>
            <a:ext cx="1665408" cy="2173578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F2711B-AE0F-4620-A6F7-6201A8E73CA0}"/>
              </a:ext>
            </a:extLst>
          </p:cNvPr>
          <p:cNvSpPr txBox="1"/>
          <p:nvPr/>
        </p:nvSpPr>
        <p:spPr>
          <a:xfrm rot="16200000">
            <a:off x="3302441" y="3805294"/>
            <a:ext cx="93006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EXAMPLE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02C8FF-5146-4C21-A653-EA00AF90E916}"/>
              </a:ext>
            </a:extLst>
          </p:cNvPr>
          <p:cNvSpPr txBox="1"/>
          <p:nvPr/>
        </p:nvSpPr>
        <p:spPr>
          <a:xfrm rot="16200000">
            <a:off x="7903110" y="3805294"/>
            <a:ext cx="23586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EVALUATION/COMPARISON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62B5A0-F83A-4E1F-8E7F-26835B0263B3}"/>
              </a:ext>
            </a:extLst>
          </p:cNvPr>
          <p:cNvSpPr txBox="1"/>
          <p:nvPr/>
        </p:nvSpPr>
        <p:spPr>
          <a:xfrm rot="16200000">
            <a:off x="5985556" y="3887398"/>
            <a:ext cx="9415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63892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92F38A-CC37-424E-84E2-F2F4E0477782}"/>
              </a:ext>
            </a:extLst>
          </p:cNvPr>
          <p:cNvSpPr txBox="1"/>
          <p:nvPr/>
        </p:nvSpPr>
        <p:spPr>
          <a:xfrm>
            <a:off x="260033" y="271064"/>
            <a:ext cx="116837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Traditional grassroots campaigning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0A86ED78-4F94-B847-99C3-4D75992FF10D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DD3F0E-2ED1-3648-952B-AFB0C75378B6}"/>
              </a:ext>
            </a:extLst>
          </p:cNvPr>
          <p:cNvSpPr/>
          <p:nvPr/>
        </p:nvSpPr>
        <p:spPr>
          <a:xfrm>
            <a:off x="915751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D87E1-0095-4A4B-94ED-6373AE8D5AC0}"/>
              </a:ext>
            </a:extLst>
          </p:cNvPr>
          <p:cNvSpPr/>
          <p:nvPr/>
        </p:nvSpPr>
        <p:spPr>
          <a:xfrm>
            <a:off x="358648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2133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A519F-A712-E54E-9EB4-4C49A680E324}"/>
              </a:ext>
            </a:extLst>
          </p:cNvPr>
          <p:cNvSpPr/>
          <p:nvPr/>
        </p:nvSpPr>
        <p:spPr>
          <a:xfrm>
            <a:off x="625722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70B26-8848-4246-A403-4AAEE8E43464}"/>
              </a:ext>
            </a:extLst>
          </p:cNvPr>
          <p:cNvSpPr/>
          <p:nvPr/>
        </p:nvSpPr>
        <p:spPr>
          <a:xfrm>
            <a:off x="892796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53B46A-9CAD-3A45-AF27-667BCE0E21C2}"/>
              </a:ext>
            </a:extLst>
          </p:cNvPr>
          <p:cNvSpPr/>
          <p:nvPr/>
        </p:nvSpPr>
        <p:spPr>
          <a:xfrm>
            <a:off x="915751" y="1666744"/>
            <a:ext cx="2348284" cy="12555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872A61-3DAE-3241-A928-7F2B3764BEC6}"/>
              </a:ext>
            </a:extLst>
          </p:cNvPr>
          <p:cNvSpPr/>
          <p:nvPr/>
        </p:nvSpPr>
        <p:spPr>
          <a:xfrm>
            <a:off x="3586489" y="1666744"/>
            <a:ext cx="2348284" cy="125550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52B7EA-EF6E-3E49-AECD-B09D6679498C}"/>
              </a:ext>
            </a:extLst>
          </p:cNvPr>
          <p:cNvSpPr/>
          <p:nvPr/>
        </p:nvSpPr>
        <p:spPr>
          <a:xfrm>
            <a:off x="6257229" y="1666744"/>
            <a:ext cx="2348284" cy="125550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52E208-F37A-6749-BA1F-3B0F542F3779}"/>
              </a:ext>
            </a:extLst>
          </p:cNvPr>
          <p:cNvSpPr/>
          <p:nvPr/>
        </p:nvSpPr>
        <p:spPr>
          <a:xfrm>
            <a:off x="8927969" y="1666744"/>
            <a:ext cx="2348284" cy="125550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B6753665-D996-0B40-9D99-70256A684F5A}"/>
              </a:ext>
            </a:extLst>
          </p:cNvPr>
          <p:cNvSpPr/>
          <p:nvPr/>
        </p:nvSpPr>
        <p:spPr>
          <a:xfrm>
            <a:off x="9064487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0 w 680368"/>
              <a:gd name="connsiteY1" fmla="*/ 178050 h 680362"/>
              <a:gd name="connsiteX2" fmla="*/ 347270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4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0 w 680368"/>
              <a:gd name="connsiteY8" fmla="*/ 465156 h 680362"/>
              <a:gd name="connsiteX9" fmla="*/ 347270 w 680368"/>
              <a:gd name="connsiteY9" fmla="*/ 502311 h 680362"/>
              <a:gd name="connsiteX10" fmla="*/ 365494 w 680368"/>
              <a:gd name="connsiteY10" fmla="*/ 509742 h 680362"/>
              <a:gd name="connsiteX11" fmla="*/ 383718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30 w 680368"/>
              <a:gd name="connsiteY14" fmla="*/ 353692 h 680362"/>
              <a:gd name="connsiteX15" fmla="*/ 532880 w 680368"/>
              <a:gd name="connsiteY15" fmla="*/ 350314 h 680362"/>
              <a:gd name="connsiteX16" fmla="*/ 533554 w 680368"/>
              <a:gd name="connsiteY16" fmla="*/ 348287 h 680362"/>
              <a:gd name="connsiteX17" fmla="*/ 534230 w 680368"/>
              <a:gd name="connsiteY17" fmla="*/ 344910 h 680362"/>
              <a:gd name="connsiteX18" fmla="*/ 534904 w 680368"/>
              <a:gd name="connsiteY18" fmla="*/ 340181 h 680362"/>
              <a:gd name="connsiteX19" fmla="*/ 534230 w 680368"/>
              <a:gd name="connsiteY19" fmla="*/ 334776 h 680362"/>
              <a:gd name="connsiteX20" fmla="*/ 533554 w 680368"/>
              <a:gd name="connsiteY20" fmla="*/ 331399 h 680362"/>
              <a:gd name="connsiteX21" fmla="*/ 532880 w 680368"/>
              <a:gd name="connsiteY21" fmla="*/ 330048 h 680362"/>
              <a:gd name="connsiteX22" fmla="*/ 531530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8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4" y="170619"/>
                  <a:pt x="351994" y="173321"/>
                  <a:pt x="347270" y="178050"/>
                </a:cubicBezTo>
                <a:cubicBezTo>
                  <a:pt x="337146" y="188183"/>
                  <a:pt x="337146" y="204396"/>
                  <a:pt x="347270" y="214530"/>
                </a:cubicBezTo>
                <a:cubicBezTo>
                  <a:pt x="347270" y="214530"/>
                  <a:pt x="347270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6" y="313835"/>
                  <a:pt x="145464" y="325994"/>
                  <a:pt x="145464" y="340181"/>
                </a:cubicBezTo>
                <a:cubicBezTo>
                  <a:pt x="145464" y="354367"/>
                  <a:pt x="156936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0" y="465156"/>
                </a:cubicBezTo>
                <a:cubicBezTo>
                  <a:pt x="337146" y="475289"/>
                  <a:pt x="337146" y="492178"/>
                  <a:pt x="347270" y="502311"/>
                </a:cubicBezTo>
                <a:cubicBezTo>
                  <a:pt x="351994" y="507040"/>
                  <a:pt x="358744" y="509742"/>
                  <a:pt x="365494" y="509742"/>
                </a:cubicBezTo>
                <a:cubicBezTo>
                  <a:pt x="372244" y="509742"/>
                  <a:pt x="378992" y="507040"/>
                  <a:pt x="383718" y="502311"/>
                </a:cubicBezTo>
                <a:cubicBezTo>
                  <a:pt x="383718" y="502311"/>
                  <a:pt x="383718" y="502311"/>
                  <a:pt x="527480" y="358420"/>
                </a:cubicBezTo>
                <a:cubicBezTo>
                  <a:pt x="528830" y="357069"/>
                  <a:pt x="529504" y="355718"/>
                  <a:pt x="530854" y="354367"/>
                </a:cubicBezTo>
                <a:cubicBezTo>
                  <a:pt x="530854" y="354367"/>
                  <a:pt x="530854" y="353692"/>
                  <a:pt x="531530" y="353692"/>
                </a:cubicBezTo>
                <a:cubicBezTo>
                  <a:pt x="532204" y="352341"/>
                  <a:pt x="532204" y="350989"/>
                  <a:pt x="532880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30" y="346261"/>
                  <a:pt x="534230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30" y="334776"/>
                </a:cubicBezTo>
                <a:cubicBezTo>
                  <a:pt x="534230" y="333425"/>
                  <a:pt x="533554" y="332750"/>
                  <a:pt x="533554" y="331399"/>
                </a:cubicBezTo>
                <a:cubicBezTo>
                  <a:pt x="533554" y="331399"/>
                  <a:pt x="532880" y="330723"/>
                  <a:pt x="532880" y="330048"/>
                </a:cubicBezTo>
                <a:cubicBezTo>
                  <a:pt x="532204" y="328696"/>
                  <a:pt x="531530" y="327345"/>
                  <a:pt x="531530" y="326670"/>
                </a:cubicBezTo>
                <a:cubicBezTo>
                  <a:pt x="531530" y="326670"/>
                  <a:pt x="531530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4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8" y="178050"/>
                </a:cubicBezTo>
                <a:cubicBezTo>
                  <a:pt x="378992" y="173321"/>
                  <a:pt x="372244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A933D45C-EA6D-7A44-A83F-F9B8797633D9}"/>
              </a:ext>
            </a:extLst>
          </p:cNvPr>
          <p:cNvSpPr/>
          <p:nvPr/>
        </p:nvSpPr>
        <p:spPr>
          <a:xfrm>
            <a:off x="6393747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0 w 680368"/>
              <a:gd name="connsiteY1" fmla="*/ 178050 h 680362"/>
              <a:gd name="connsiteX2" fmla="*/ 347270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0 w 680368"/>
              <a:gd name="connsiteY8" fmla="*/ 465156 h 680362"/>
              <a:gd name="connsiteX9" fmla="*/ 347270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29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29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4" y="170619"/>
                  <a:pt x="351995" y="173321"/>
                  <a:pt x="347270" y="178050"/>
                </a:cubicBezTo>
                <a:cubicBezTo>
                  <a:pt x="337146" y="188183"/>
                  <a:pt x="337146" y="204396"/>
                  <a:pt x="347270" y="214530"/>
                </a:cubicBezTo>
                <a:cubicBezTo>
                  <a:pt x="347270" y="214530"/>
                  <a:pt x="347270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0" y="465156"/>
                </a:cubicBezTo>
                <a:cubicBezTo>
                  <a:pt x="337146" y="475289"/>
                  <a:pt x="337146" y="492178"/>
                  <a:pt x="347270" y="502311"/>
                </a:cubicBezTo>
                <a:cubicBezTo>
                  <a:pt x="351995" y="507040"/>
                  <a:pt x="358744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4" y="355718"/>
                  <a:pt x="530854" y="354367"/>
                </a:cubicBezTo>
                <a:cubicBezTo>
                  <a:pt x="530854" y="354367"/>
                  <a:pt x="530854" y="353692"/>
                  <a:pt x="531529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29" y="327345"/>
                  <a:pt x="531529" y="326670"/>
                </a:cubicBezTo>
                <a:cubicBezTo>
                  <a:pt x="531529" y="326670"/>
                  <a:pt x="531529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4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99E5DB67-F832-3345-8A20-555D0B73E36A}"/>
              </a:ext>
            </a:extLst>
          </p:cNvPr>
          <p:cNvSpPr/>
          <p:nvPr/>
        </p:nvSpPr>
        <p:spPr>
          <a:xfrm>
            <a:off x="3723009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1 w 680368"/>
              <a:gd name="connsiteY1" fmla="*/ 178050 h 680362"/>
              <a:gd name="connsiteX2" fmla="*/ 347271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1 w 680368"/>
              <a:gd name="connsiteY8" fmla="*/ 465156 h 680362"/>
              <a:gd name="connsiteX9" fmla="*/ 347271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5 w 680368"/>
              <a:gd name="connsiteY13" fmla="*/ 354367 h 680362"/>
              <a:gd name="connsiteX14" fmla="*/ 531530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30 w 680368"/>
              <a:gd name="connsiteY22" fmla="*/ 326670 h 680362"/>
              <a:gd name="connsiteX23" fmla="*/ 530855 w 680368"/>
              <a:gd name="connsiteY23" fmla="*/ 325994 h 680362"/>
              <a:gd name="connsiteX24" fmla="*/ 530855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5" y="170619"/>
                  <a:pt x="351995" y="173321"/>
                  <a:pt x="347271" y="178050"/>
                </a:cubicBezTo>
                <a:cubicBezTo>
                  <a:pt x="337147" y="188183"/>
                  <a:pt x="337147" y="204396"/>
                  <a:pt x="347271" y="214530"/>
                </a:cubicBezTo>
                <a:cubicBezTo>
                  <a:pt x="347271" y="214530"/>
                  <a:pt x="347271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1" y="465156"/>
                </a:cubicBezTo>
                <a:cubicBezTo>
                  <a:pt x="337147" y="475289"/>
                  <a:pt x="337147" y="492178"/>
                  <a:pt x="347271" y="502311"/>
                </a:cubicBezTo>
                <a:cubicBezTo>
                  <a:pt x="351995" y="507040"/>
                  <a:pt x="358745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5" y="355718"/>
                  <a:pt x="530855" y="354367"/>
                </a:cubicBezTo>
                <a:cubicBezTo>
                  <a:pt x="530855" y="354367"/>
                  <a:pt x="530855" y="353692"/>
                  <a:pt x="531530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30" y="327345"/>
                  <a:pt x="531530" y="326670"/>
                </a:cubicBezTo>
                <a:cubicBezTo>
                  <a:pt x="531530" y="326670"/>
                  <a:pt x="531530" y="326670"/>
                  <a:pt x="530855" y="325994"/>
                </a:cubicBezTo>
                <a:cubicBezTo>
                  <a:pt x="530855" y="325994"/>
                  <a:pt x="530855" y="325994"/>
                  <a:pt x="530855" y="325319"/>
                </a:cubicBezTo>
                <a:cubicBezTo>
                  <a:pt x="529505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E044310F-66F4-FE43-A3CF-0541A85FB63F}"/>
              </a:ext>
            </a:extLst>
          </p:cNvPr>
          <p:cNvSpPr/>
          <p:nvPr/>
        </p:nvSpPr>
        <p:spPr>
          <a:xfrm>
            <a:off x="1052270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1 w 680368"/>
              <a:gd name="connsiteY1" fmla="*/ 178050 h 680362"/>
              <a:gd name="connsiteX2" fmla="*/ 347271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1 w 680368"/>
              <a:gd name="connsiteY8" fmla="*/ 465156 h 680362"/>
              <a:gd name="connsiteX9" fmla="*/ 347271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29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29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5" y="170619"/>
                  <a:pt x="351995" y="173321"/>
                  <a:pt x="347271" y="178050"/>
                </a:cubicBezTo>
                <a:cubicBezTo>
                  <a:pt x="337146" y="188183"/>
                  <a:pt x="337146" y="204396"/>
                  <a:pt x="347271" y="214530"/>
                </a:cubicBezTo>
                <a:cubicBezTo>
                  <a:pt x="347271" y="214530"/>
                  <a:pt x="347271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1" y="465156"/>
                </a:cubicBezTo>
                <a:cubicBezTo>
                  <a:pt x="337146" y="475289"/>
                  <a:pt x="337146" y="492178"/>
                  <a:pt x="347271" y="502311"/>
                </a:cubicBezTo>
                <a:cubicBezTo>
                  <a:pt x="351995" y="507040"/>
                  <a:pt x="358745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5" y="355718"/>
                  <a:pt x="530854" y="354367"/>
                </a:cubicBezTo>
                <a:cubicBezTo>
                  <a:pt x="530854" y="354367"/>
                  <a:pt x="530854" y="353692"/>
                  <a:pt x="531529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29" y="327345"/>
                  <a:pt x="531529" y="326670"/>
                </a:cubicBezTo>
                <a:cubicBezTo>
                  <a:pt x="531529" y="326670"/>
                  <a:pt x="531529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5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4" name="Rectangle 23">
            <a:hlinkClick r:id="" action="ppaction://noaction"/>
            <a:extLst>
              <a:ext uri="{FF2B5EF4-FFF2-40B4-BE49-F238E27FC236}">
                <a16:creationId xmlns:a16="http://schemas.microsoft.com/office/drawing/2014/main" id="{B397DD0E-EE55-9947-A77C-C40623AB1493}"/>
              </a:ext>
            </a:extLst>
          </p:cNvPr>
          <p:cNvSpPr/>
          <p:nvPr/>
        </p:nvSpPr>
        <p:spPr>
          <a:xfrm>
            <a:off x="915751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FA8B8F-821F-6445-9728-6F326CA74675}"/>
              </a:ext>
            </a:extLst>
          </p:cNvPr>
          <p:cNvSpPr/>
          <p:nvPr/>
        </p:nvSpPr>
        <p:spPr>
          <a:xfrm>
            <a:off x="358648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383B330-7A8A-194C-A2B8-0676D81FB739}"/>
              </a:ext>
            </a:extLst>
          </p:cNvPr>
          <p:cNvSpPr/>
          <p:nvPr/>
        </p:nvSpPr>
        <p:spPr>
          <a:xfrm>
            <a:off x="625722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3CB14D-5192-B149-96E9-D6C8C71E0919}"/>
              </a:ext>
            </a:extLst>
          </p:cNvPr>
          <p:cNvSpPr/>
          <p:nvPr/>
        </p:nvSpPr>
        <p:spPr>
          <a:xfrm>
            <a:off x="892796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8" name="Freeform 17">
            <a:extLst>
              <a:ext uri="{FF2B5EF4-FFF2-40B4-BE49-F238E27FC236}">
                <a16:creationId xmlns:a16="http://schemas.microsoft.com/office/drawing/2014/main" id="{0B5F5D91-0305-B746-9511-CD51EB63037A}"/>
              </a:ext>
            </a:extLst>
          </p:cNvPr>
          <p:cNvSpPr>
            <a:spLocks/>
          </p:cNvSpPr>
          <p:nvPr/>
        </p:nvSpPr>
        <p:spPr bwMode="auto">
          <a:xfrm>
            <a:off x="3714197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9" name="Freeform 17">
            <a:extLst>
              <a:ext uri="{FF2B5EF4-FFF2-40B4-BE49-F238E27FC236}">
                <a16:creationId xmlns:a16="http://schemas.microsoft.com/office/drawing/2014/main" id="{4C91B46B-8587-7C48-A64A-C953EAB0D806}"/>
              </a:ext>
            </a:extLst>
          </p:cNvPr>
          <p:cNvSpPr>
            <a:spLocks/>
          </p:cNvSpPr>
          <p:nvPr/>
        </p:nvSpPr>
        <p:spPr bwMode="auto">
          <a:xfrm>
            <a:off x="1043155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0" name="Freeform 17">
            <a:extLst>
              <a:ext uri="{FF2B5EF4-FFF2-40B4-BE49-F238E27FC236}">
                <a16:creationId xmlns:a16="http://schemas.microsoft.com/office/drawing/2014/main" id="{EB488686-F646-F546-8C83-74D8EE47864F}"/>
              </a:ext>
            </a:extLst>
          </p:cNvPr>
          <p:cNvSpPr>
            <a:spLocks/>
          </p:cNvSpPr>
          <p:nvPr/>
        </p:nvSpPr>
        <p:spPr bwMode="auto">
          <a:xfrm>
            <a:off x="6379894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1" name="Freeform 17">
            <a:extLst>
              <a:ext uri="{FF2B5EF4-FFF2-40B4-BE49-F238E27FC236}">
                <a16:creationId xmlns:a16="http://schemas.microsoft.com/office/drawing/2014/main" id="{2B68F643-0BF9-F044-8DA9-019C4D1A7AC2}"/>
              </a:ext>
            </a:extLst>
          </p:cNvPr>
          <p:cNvSpPr>
            <a:spLocks/>
          </p:cNvSpPr>
          <p:nvPr/>
        </p:nvSpPr>
        <p:spPr bwMode="auto">
          <a:xfrm>
            <a:off x="9091762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1C7FA2-D396-F943-9E1A-D850BC7759CE}"/>
              </a:ext>
            </a:extLst>
          </p:cNvPr>
          <p:cNvSpPr txBox="1"/>
          <p:nvPr/>
        </p:nvSpPr>
        <p:spPr>
          <a:xfrm>
            <a:off x="2117212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18CC4E-538B-5C47-9F08-99EAABF6E676}"/>
              </a:ext>
            </a:extLst>
          </p:cNvPr>
          <p:cNvSpPr txBox="1"/>
          <p:nvPr/>
        </p:nvSpPr>
        <p:spPr>
          <a:xfrm>
            <a:off x="4787951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54AD46-1420-634E-AE63-7F29BE4C396C}"/>
              </a:ext>
            </a:extLst>
          </p:cNvPr>
          <p:cNvSpPr txBox="1"/>
          <p:nvPr/>
        </p:nvSpPr>
        <p:spPr>
          <a:xfrm>
            <a:off x="7458691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E70C60-8F5F-1048-9EA6-B9F503841E20}"/>
              </a:ext>
            </a:extLst>
          </p:cNvPr>
          <p:cNvSpPr txBox="1"/>
          <p:nvPr/>
        </p:nvSpPr>
        <p:spPr>
          <a:xfrm>
            <a:off x="10096862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E8BAC3-BB6A-6847-90E9-63E5878CFBC9}"/>
              </a:ext>
            </a:extLst>
          </p:cNvPr>
          <p:cNvSpPr txBox="1"/>
          <p:nvPr/>
        </p:nvSpPr>
        <p:spPr>
          <a:xfrm>
            <a:off x="2922780" y="5583565"/>
            <a:ext cx="266420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ECBFBE-43B8-9742-937E-8450DDBA9806}"/>
              </a:ext>
            </a:extLst>
          </p:cNvPr>
          <p:cNvSpPr txBox="1"/>
          <p:nvPr/>
        </p:nvSpPr>
        <p:spPr>
          <a:xfrm>
            <a:off x="5439438" y="5583565"/>
            <a:ext cx="417102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Keg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51851C9-B9FB-0549-A84B-94A14DE91CAB}"/>
              </a:ext>
            </a:extLst>
          </p:cNvPr>
          <p:cNvSpPr txBox="1"/>
          <p:nvPr/>
        </p:nvSpPr>
        <p:spPr>
          <a:xfrm>
            <a:off x="8228131" y="5583565"/>
            <a:ext cx="27443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3A7175-62DC-B945-9ADF-C0986D528BFF}"/>
              </a:ext>
            </a:extLst>
          </p:cNvPr>
          <p:cNvSpPr txBox="1"/>
          <p:nvPr/>
        </p:nvSpPr>
        <p:spPr>
          <a:xfrm>
            <a:off x="10925909" y="5583565"/>
            <a:ext cx="26000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62897EF7-F8F2-F74C-BD70-1E360DDE9A41}"/>
              </a:ext>
            </a:extLst>
          </p:cNvPr>
          <p:cNvSpPr txBox="1">
            <a:spLocks/>
          </p:cNvSpPr>
          <p:nvPr/>
        </p:nvSpPr>
        <p:spPr>
          <a:xfrm>
            <a:off x="1016870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46618A-4F85-0B47-9813-5C14131D3764}"/>
              </a:ext>
            </a:extLst>
          </p:cNvPr>
          <p:cNvSpPr txBox="1"/>
          <p:nvPr/>
        </p:nvSpPr>
        <p:spPr>
          <a:xfrm>
            <a:off x="1079814" y="3271515"/>
            <a:ext cx="893193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Knowledge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8BCD1918-9F29-9B4E-A4D1-70862F4C94D1}"/>
              </a:ext>
            </a:extLst>
          </p:cNvPr>
          <p:cNvSpPr txBox="1">
            <a:spLocks/>
          </p:cNvSpPr>
          <p:nvPr/>
        </p:nvSpPr>
        <p:spPr>
          <a:xfrm>
            <a:off x="3686286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6B09DB-AD85-854C-9B14-02E3B947ECFC}"/>
              </a:ext>
            </a:extLst>
          </p:cNvPr>
          <p:cNvSpPr txBox="1"/>
          <p:nvPr/>
        </p:nvSpPr>
        <p:spPr>
          <a:xfrm>
            <a:off x="3749230" y="3271515"/>
            <a:ext cx="729687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Example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6A16AD6-6315-6941-A94F-EECC19D3D1A9}"/>
              </a:ext>
            </a:extLst>
          </p:cNvPr>
          <p:cNvSpPr txBox="1">
            <a:spLocks/>
          </p:cNvSpPr>
          <p:nvPr/>
        </p:nvSpPr>
        <p:spPr>
          <a:xfrm>
            <a:off x="6355647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F5CBAB-D570-CE47-BC8D-31FBFC0362F2}"/>
              </a:ext>
            </a:extLst>
          </p:cNvPr>
          <p:cNvSpPr txBox="1"/>
          <p:nvPr/>
        </p:nvSpPr>
        <p:spPr>
          <a:xfrm>
            <a:off x="6418592" y="3271515"/>
            <a:ext cx="734496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Analysis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5FFA9342-8E15-A347-80C6-CBCE30ED1154}"/>
              </a:ext>
            </a:extLst>
          </p:cNvPr>
          <p:cNvSpPr txBox="1">
            <a:spLocks/>
          </p:cNvSpPr>
          <p:nvPr/>
        </p:nvSpPr>
        <p:spPr>
          <a:xfrm>
            <a:off x="9029085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BEBF07E-C18B-8847-99E1-CB59C3E86572}"/>
              </a:ext>
            </a:extLst>
          </p:cNvPr>
          <p:cNvSpPr txBox="1"/>
          <p:nvPr/>
        </p:nvSpPr>
        <p:spPr>
          <a:xfrm>
            <a:off x="9092030" y="3248433"/>
            <a:ext cx="207204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Evaluation/comparison</a:t>
            </a:r>
          </a:p>
        </p:txBody>
      </p:sp>
    </p:spTree>
    <p:extLst>
      <p:ext uri="{BB962C8B-B14F-4D97-AF65-F5344CB8AC3E}">
        <p14:creationId xmlns:p14="http://schemas.microsoft.com/office/powerpoint/2010/main" val="283888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92F38A-CC37-424E-84E2-F2F4E0477782}"/>
              </a:ext>
            </a:extLst>
          </p:cNvPr>
          <p:cNvSpPr txBox="1"/>
          <p:nvPr/>
        </p:nvSpPr>
        <p:spPr>
          <a:xfrm>
            <a:off x="260033" y="271064"/>
            <a:ext cx="116837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Traditional grassroots campaigning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0A86ED78-4F94-B847-99C3-4D75992FF10D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DD3F0E-2ED1-3648-952B-AFB0C75378B6}"/>
              </a:ext>
            </a:extLst>
          </p:cNvPr>
          <p:cNvSpPr/>
          <p:nvPr/>
        </p:nvSpPr>
        <p:spPr>
          <a:xfrm>
            <a:off x="915751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D87E1-0095-4A4B-94ED-6373AE8D5AC0}"/>
              </a:ext>
            </a:extLst>
          </p:cNvPr>
          <p:cNvSpPr/>
          <p:nvPr/>
        </p:nvSpPr>
        <p:spPr>
          <a:xfrm>
            <a:off x="358648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2133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A519F-A712-E54E-9EB4-4C49A680E324}"/>
              </a:ext>
            </a:extLst>
          </p:cNvPr>
          <p:cNvSpPr/>
          <p:nvPr/>
        </p:nvSpPr>
        <p:spPr>
          <a:xfrm>
            <a:off x="625722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70B26-8848-4246-A403-4AAEE8E43464}"/>
              </a:ext>
            </a:extLst>
          </p:cNvPr>
          <p:cNvSpPr/>
          <p:nvPr/>
        </p:nvSpPr>
        <p:spPr>
          <a:xfrm>
            <a:off x="892796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53B46A-9CAD-3A45-AF27-667BCE0E21C2}"/>
              </a:ext>
            </a:extLst>
          </p:cNvPr>
          <p:cNvSpPr/>
          <p:nvPr/>
        </p:nvSpPr>
        <p:spPr>
          <a:xfrm>
            <a:off x="915751" y="1666744"/>
            <a:ext cx="2348284" cy="12555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872A61-3DAE-3241-A928-7F2B3764BEC6}"/>
              </a:ext>
            </a:extLst>
          </p:cNvPr>
          <p:cNvSpPr/>
          <p:nvPr/>
        </p:nvSpPr>
        <p:spPr>
          <a:xfrm>
            <a:off x="3586489" y="1666744"/>
            <a:ext cx="2348284" cy="125550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52B7EA-EF6E-3E49-AECD-B09D6679498C}"/>
              </a:ext>
            </a:extLst>
          </p:cNvPr>
          <p:cNvSpPr/>
          <p:nvPr/>
        </p:nvSpPr>
        <p:spPr>
          <a:xfrm>
            <a:off x="6257229" y="1666744"/>
            <a:ext cx="2348284" cy="125550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52E208-F37A-6749-BA1F-3B0F542F3779}"/>
              </a:ext>
            </a:extLst>
          </p:cNvPr>
          <p:cNvSpPr/>
          <p:nvPr/>
        </p:nvSpPr>
        <p:spPr>
          <a:xfrm>
            <a:off x="8927969" y="1666744"/>
            <a:ext cx="2348284" cy="125550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B6753665-D996-0B40-9D99-70256A684F5A}"/>
              </a:ext>
            </a:extLst>
          </p:cNvPr>
          <p:cNvSpPr/>
          <p:nvPr/>
        </p:nvSpPr>
        <p:spPr>
          <a:xfrm>
            <a:off x="9064487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0 w 680368"/>
              <a:gd name="connsiteY1" fmla="*/ 178050 h 680362"/>
              <a:gd name="connsiteX2" fmla="*/ 347270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4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0 w 680368"/>
              <a:gd name="connsiteY8" fmla="*/ 465156 h 680362"/>
              <a:gd name="connsiteX9" fmla="*/ 347270 w 680368"/>
              <a:gd name="connsiteY9" fmla="*/ 502311 h 680362"/>
              <a:gd name="connsiteX10" fmla="*/ 365494 w 680368"/>
              <a:gd name="connsiteY10" fmla="*/ 509742 h 680362"/>
              <a:gd name="connsiteX11" fmla="*/ 383718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30 w 680368"/>
              <a:gd name="connsiteY14" fmla="*/ 353692 h 680362"/>
              <a:gd name="connsiteX15" fmla="*/ 532880 w 680368"/>
              <a:gd name="connsiteY15" fmla="*/ 350314 h 680362"/>
              <a:gd name="connsiteX16" fmla="*/ 533554 w 680368"/>
              <a:gd name="connsiteY16" fmla="*/ 348287 h 680362"/>
              <a:gd name="connsiteX17" fmla="*/ 534230 w 680368"/>
              <a:gd name="connsiteY17" fmla="*/ 344910 h 680362"/>
              <a:gd name="connsiteX18" fmla="*/ 534904 w 680368"/>
              <a:gd name="connsiteY18" fmla="*/ 340181 h 680362"/>
              <a:gd name="connsiteX19" fmla="*/ 534230 w 680368"/>
              <a:gd name="connsiteY19" fmla="*/ 334776 h 680362"/>
              <a:gd name="connsiteX20" fmla="*/ 533554 w 680368"/>
              <a:gd name="connsiteY20" fmla="*/ 331399 h 680362"/>
              <a:gd name="connsiteX21" fmla="*/ 532880 w 680368"/>
              <a:gd name="connsiteY21" fmla="*/ 330048 h 680362"/>
              <a:gd name="connsiteX22" fmla="*/ 531530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8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4" y="170619"/>
                  <a:pt x="351994" y="173321"/>
                  <a:pt x="347270" y="178050"/>
                </a:cubicBezTo>
                <a:cubicBezTo>
                  <a:pt x="337146" y="188183"/>
                  <a:pt x="337146" y="204396"/>
                  <a:pt x="347270" y="214530"/>
                </a:cubicBezTo>
                <a:cubicBezTo>
                  <a:pt x="347270" y="214530"/>
                  <a:pt x="347270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6" y="313835"/>
                  <a:pt x="145464" y="325994"/>
                  <a:pt x="145464" y="340181"/>
                </a:cubicBezTo>
                <a:cubicBezTo>
                  <a:pt x="145464" y="354367"/>
                  <a:pt x="156936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0" y="465156"/>
                </a:cubicBezTo>
                <a:cubicBezTo>
                  <a:pt x="337146" y="475289"/>
                  <a:pt x="337146" y="492178"/>
                  <a:pt x="347270" y="502311"/>
                </a:cubicBezTo>
                <a:cubicBezTo>
                  <a:pt x="351994" y="507040"/>
                  <a:pt x="358744" y="509742"/>
                  <a:pt x="365494" y="509742"/>
                </a:cubicBezTo>
                <a:cubicBezTo>
                  <a:pt x="372244" y="509742"/>
                  <a:pt x="378992" y="507040"/>
                  <a:pt x="383718" y="502311"/>
                </a:cubicBezTo>
                <a:cubicBezTo>
                  <a:pt x="383718" y="502311"/>
                  <a:pt x="383718" y="502311"/>
                  <a:pt x="527480" y="358420"/>
                </a:cubicBezTo>
                <a:cubicBezTo>
                  <a:pt x="528830" y="357069"/>
                  <a:pt x="529504" y="355718"/>
                  <a:pt x="530854" y="354367"/>
                </a:cubicBezTo>
                <a:cubicBezTo>
                  <a:pt x="530854" y="354367"/>
                  <a:pt x="530854" y="353692"/>
                  <a:pt x="531530" y="353692"/>
                </a:cubicBezTo>
                <a:cubicBezTo>
                  <a:pt x="532204" y="352341"/>
                  <a:pt x="532204" y="350989"/>
                  <a:pt x="532880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30" y="346261"/>
                  <a:pt x="534230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30" y="334776"/>
                </a:cubicBezTo>
                <a:cubicBezTo>
                  <a:pt x="534230" y="333425"/>
                  <a:pt x="533554" y="332750"/>
                  <a:pt x="533554" y="331399"/>
                </a:cubicBezTo>
                <a:cubicBezTo>
                  <a:pt x="533554" y="331399"/>
                  <a:pt x="532880" y="330723"/>
                  <a:pt x="532880" y="330048"/>
                </a:cubicBezTo>
                <a:cubicBezTo>
                  <a:pt x="532204" y="328696"/>
                  <a:pt x="531530" y="327345"/>
                  <a:pt x="531530" y="326670"/>
                </a:cubicBezTo>
                <a:cubicBezTo>
                  <a:pt x="531530" y="326670"/>
                  <a:pt x="531530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4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8" y="178050"/>
                </a:cubicBezTo>
                <a:cubicBezTo>
                  <a:pt x="378992" y="173321"/>
                  <a:pt x="372244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A933D45C-EA6D-7A44-A83F-F9B8797633D9}"/>
              </a:ext>
            </a:extLst>
          </p:cNvPr>
          <p:cNvSpPr/>
          <p:nvPr/>
        </p:nvSpPr>
        <p:spPr>
          <a:xfrm>
            <a:off x="6393747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0 w 680368"/>
              <a:gd name="connsiteY1" fmla="*/ 178050 h 680362"/>
              <a:gd name="connsiteX2" fmla="*/ 347270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0 w 680368"/>
              <a:gd name="connsiteY8" fmla="*/ 465156 h 680362"/>
              <a:gd name="connsiteX9" fmla="*/ 347270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29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29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4" y="170619"/>
                  <a:pt x="351995" y="173321"/>
                  <a:pt x="347270" y="178050"/>
                </a:cubicBezTo>
                <a:cubicBezTo>
                  <a:pt x="337146" y="188183"/>
                  <a:pt x="337146" y="204396"/>
                  <a:pt x="347270" y="214530"/>
                </a:cubicBezTo>
                <a:cubicBezTo>
                  <a:pt x="347270" y="214530"/>
                  <a:pt x="347270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0" y="465156"/>
                </a:cubicBezTo>
                <a:cubicBezTo>
                  <a:pt x="337146" y="475289"/>
                  <a:pt x="337146" y="492178"/>
                  <a:pt x="347270" y="502311"/>
                </a:cubicBezTo>
                <a:cubicBezTo>
                  <a:pt x="351995" y="507040"/>
                  <a:pt x="358744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4" y="355718"/>
                  <a:pt x="530854" y="354367"/>
                </a:cubicBezTo>
                <a:cubicBezTo>
                  <a:pt x="530854" y="354367"/>
                  <a:pt x="530854" y="353692"/>
                  <a:pt x="531529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29" y="327345"/>
                  <a:pt x="531529" y="326670"/>
                </a:cubicBezTo>
                <a:cubicBezTo>
                  <a:pt x="531529" y="326670"/>
                  <a:pt x="531529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4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99E5DB67-F832-3345-8A20-555D0B73E36A}"/>
              </a:ext>
            </a:extLst>
          </p:cNvPr>
          <p:cNvSpPr/>
          <p:nvPr/>
        </p:nvSpPr>
        <p:spPr>
          <a:xfrm>
            <a:off x="3723009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1 w 680368"/>
              <a:gd name="connsiteY1" fmla="*/ 178050 h 680362"/>
              <a:gd name="connsiteX2" fmla="*/ 347271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1 w 680368"/>
              <a:gd name="connsiteY8" fmla="*/ 465156 h 680362"/>
              <a:gd name="connsiteX9" fmla="*/ 347271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5 w 680368"/>
              <a:gd name="connsiteY13" fmla="*/ 354367 h 680362"/>
              <a:gd name="connsiteX14" fmla="*/ 531530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30 w 680368"/>
              <a:gd name="connsiteY22" fmla="*/ 326670 h 680362"/>
              <a:gd name="connsiteX23" fmla="*/ 530855 w 680368"/>
              <a:gd name="connsiteY23" fmla="*/ 325994 h 680362"/>
              <a:gd name="connsiteX24" fmla="*/ 530855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5" y="170619"/>
                  <a:pt x="351995" y="173321"/>
                  <a:pt x="347271" y="178050"/>
                </a:cubicBezTo>
                <a:cubicBezTo>
                  <a:pt x="337147" y="188183"/>
                  <a:pt x="337147" y="204396"/>
                  <a:pt x="347271" y="214530"/>
                </a:cubicBezTo>
                <a:cubicBezTo>
                  <a:pt x="347271" y="214530"/>
                  <a:pt x="347271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1" y="465156"/>
                </a:cubicBezTo>
                <a:cubicBezTo>
                  <a:pt x="337147" y="475289"/>
                  <a:pt x="337147" y="492178"/>
                  <a:pt x="347271" y="502311"/>
                </a:cubicBezTo>
                <a:cubicBezTo>
                  <a:pt x="351995" y="507040"/>
                  <a:pt x="358745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5" y="355718"/>
                  <a:pt x="530855" y="354367"/>
                </a:cubicBezTo>
                <a:cubicBezTo>
                  <a:pt x="530855" y="354367"/>
                  <a:pt x="530855" y="353692"/>
                  <a:pt x="531530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30" y="327345"/>
                  <a:pt x="531530" y="326670"/>
                </a:cubicBezTo>
                <a:cubicBezTo>
                  <a:pt x="531530" y="326670"/>
                  <a:pt x="531530" y="326670"/>
                  <a:pt x="530855" y="325994"/>
                </a:cubicBezTo>
                <a:cubicBezTo>
                  <a:pt x="530855" y="325994"/>
                  <a:pt x="530855" y="325994"/>
                  <a:pt x="530855" y="325319"/>
                </a:cubicBezTo>
                <a:cubicBezTo>
                  <a:pt x="529505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E044310F-66F4-FE43-A3CF-0541A85FB63F}"/>
              </a:ext>
            </a:extLst>
          </p:cNvPr>
          <p:cNvSpPr/>
          <p:nvPr/>
        </p:nvSpPr>
        <p:spPr>
          <a:xfrm>
            <a:off x="1052270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1 w 680368"/>
              <a:gd name="connsiteY1" fmla="*/ 178050 h 680362"/>
              <a:gd name="connsiteX2" fmla="*/ 347271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1 w 680368"/>
              <a:gd name="connsiteY8" fmla="*/ 465156 h 680362"/>
              <a:gd name="connsiteX9" fmla="*/ 347271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29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29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5" y="170619"/>
                  <a:pt x="351995" y="173321"/>
                  <a:pt x="347271" y="178050"/>
                </a:cubicBezTo>
                <a:cubicBezTo>
                  <a:pt x="337146" y="188183"/>
                  <a:pt x="337146" y="204396"/>
                  <a:pt x="347271" y="214530"/>
                </a:cubicBezTo>
                <a:cubicBezTo>
                  <a:pt x="347271" y="214530"/>
                  <a:pt x="347271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1" y="465156"/>
                </a:cubicBezTo>
                <a:cubicBezTo>
                  <a:pt x="337146" y="475289"/>
                  <a:pt x="337146" y="492178"/>
                  <a:pt x="347271" y="502311"/>
                </a:cubicBezTo>
                <a:cubicBezTo>
                  <a:pt x="351995" y="507040"/>
                  <a:pt x="358745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5" y="355718"/>
                  <a:pt x="530854" y="354367"/>
                </a:cubicBezTo>
                <a:cubicBezTo>
                  <a:pt x="530854" y="354367"/>
                  <a:pt x="530854" y="353692"/>
                  <a:pt x="531529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29" y="327345"/>
                  <a:pt x="531529" y="326670"/>
                </a:cubicBezTo>
                <a:cubicBezTo>
                  <a:pt x="531529" y="326670"/>
                  <a:pt x="531529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5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4" name="Rectangle 23">
            <a:hlinkClick r:id="" action="ppaction://noaction"/>
            <a:extLst>
              <a:ext uri="{FF2B5EF4-FFF2-40B4-BE49-F238E27FC236}">
                <a16:creationId xmlns:a16="http://schemas.microsoft.com/office/drawing/2014/main" id="{B397DD0E-EE55-9947-A77C-C40623AB1493}"/>
              </a:ext>
            </a:extLst>
          </p:cNvPr>
          <p:cNvSpPr/>
          <p:nvPr/>
        </p:nvSpPr>
        <p:spPr>
          <a:xfrm>
            <a:off x="915751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FA8B8F-821F-6445-9728-6F326CA74675}"/>
              </a:ext>
            </a:extLst>
          </p:cNvPr>
          <p:cNvSpPr/>
          <p:nvPr/>
        </p:nvSpPr>
        <p:spPr>
          <a:xfrm>
            <a:off x="358648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383B330-7A8A-194C-A2B8-0676D81FB739}"/>
              </a:ext>
            </a:extLst>
          </p:cNvPr>
          <p:cNvSpPr/>
          <p:nvPr/>
        </p:nvSpPr>
        <p:spPr>
          <a:xfrm>
            <a:off x="625722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3CB14D-5192-B149-96E9-D6C8C71E0919}"/>
              </a:ext>
            </a:extLst>
          </p:cNvPr>
          <p:cNvSpPr/>
          <p:nvPr/>
        </p:nvSpPr>
        <p:spPr>
          <a:xfrm>
            <a:off x="892796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8" name="Freeform 17">
            <a:extLst>
              <a:ext uri="{FF2B5EF4-FFF2-40B4-BE49-F238E27FC236}">
                <a16:creationId xmlns:a16="http://schemas.microsoft.com/office/drawing/2014/main" id="{0B5F5D91-0305-B746-9511-CD51EB63037A}"/>
              </a:ext>
            </a:extLst>
          </p:cNvPr>
          <p:cNvSpPr>
            <a:spLocks/>
          </p:cNvSpPr>
          <p:nvPr/>
        </p:nvSpPr>
        <p:spPr bwMode="auto">
          <a:xfrm>
            <a:off x="3714197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9" name="Freeform 17">
            <a:extLst>
              <a:ext uri="{FF2B5EF4-FFF2-40B4-BE49-F238E27FC236}">
                <a16:creationId xmlns:a16="http://schemas.microsoft.com/office/drawing/2014/main" id="{4C91B46B-8587-7C48-A64A-C953EAB0D806}"/>
              </a:ext>
            </a:extLst>
          </p:cNvPr>
          <p:cNvSpPr>
            <a:spLocks/>
          </p:cNvSpPr>
          <p:nvPr/>
        </p:nvSpPr>
        <p:spPr bwMode="auto">
          <a:xfrm>
            <a:off x="1043155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0" name="Freeform 17">
            <a:extLst>
              <a:ext uri="{FF2B5EF4-FFF2-40B4-BE49-F238E27FC236}">
                <a16:creationId xmlns:a16="http://schemas.microsoft.com/office/drawing/2014/main" id="{EB488686-F646-F546-8C83-74D8EE47864F}"/>
              </a:ext>
            </a:extLst>
          </p:cNvPr>
          <p:cNvSpPr>
            <a:spLocks/>
          </p:cNvSpPr>
          <p:nvPr/>
        </p:nvSpPr>
        <p:spPr bwMode="auto">
          <a:xfrm>
            <a:off x="6379894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1" name="Freeform 17">
            <a:extLst>
              <a:ext uri="{FF2B5EF4-FFF2-40B4-BE49-F238E27FC236}">
                <a16:creationId xmlns:a16="http://schemas.microsoft.com/office/drawing/2014/main" id="{2B68F643-0BF9-F044-8DA9-019C4D1A7AC2}"/>
              </a:ext>
            </a:extLst>
          </p:cNvPr>
          <p:cNvSpPr>
            <a:spLocks/>
          </p:cNvSpPr>
          <p:nvPr/>
        </p:nvSpPr>
        <p:spPr bwMode="auto">
          <a:xfrm>
            <a:off x="9091762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1C7FA2-D396-F943-9E1A-D850BC7759CE}"/>
              </a:ext>
            </a:extLst>
          </p:cNvPr>
          <p:cNvSpPr txBox="1"/>
          <p:nvPr/>
        </p:nvSpPr>
        <p:spPr>
          <a:xfrm>
            <a:off x="2117212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18CC4E-538B-5C47-9F08-99EAABF6E676}"/>
              </a:ext>
            </a:extLst>
          </p:cNvPr>
          <p:cNvSpPr txBox="1"/>
          <p:nvPr/>
        </p:nvSpPr>
        <p:spPr>
          <a:xfrm>
            <a:off x="4787951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54AD46-1420-634E-AE63-7F29BE4C396C}"/>
              </a:ext>
            </a:extLst>
          </p:cNvPr>
          <p:cNvSpPr txBox="1"/>
          <p:nvPr/>
        </p:nvSpPr>
        <p:spPr>
          <a:xfrm>
            <a:off x="7458691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E70C60-8F5F-1048-9EA6-B9F503841E20}"/>
              </a:ext>
            </a:extLst>
          </p:cNvPr>
          <p:cNvSpPr txBox="1"/>
          <p:nvPr/>
        </p:nvSpPr>
        <p:spPr>
          <a:xfrm>
            <a:off x="10096862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E8BAC3-BB6A-6847-90E9-63E5878CFBC9}"/>
              </a:ext>
            </a:extLst>
          </p:cNvPr>
          <p:cNvSpPr txBox="1"/>
          <p:nvPr/>
        </p:nvSpPr>
        <p:spPr>
          <a:xfrm>
            <a:off x="2922780" y="5583565"/>
            <a:ext cx="266420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ECBFBE-43B8-9742-937E-8450DDBA9806}"/>
              </a:ext>
            </a:extLst>
          </p:cNvPr>
          <p:cNvSpPr txBox="1"/>
          <p:nvPr/>
        </p:nvSpPr>
        <p:spPr>
          <a:xfrm>
            <a:off x="5439438" y="5583565"/>
            <a:ext cx="417102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Keg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51851C9-B9FB-0549-A84B-94A14DE91CAB}"/>
              </a:ext>
            </a:extLst>
          </p:cNvPr>
          <p:cNvSpPr txBox="1"/>
          <p:nvPr/>
        </p:nvSpPr>
        <p:spPr>
          <a:xfrm>
            <a:off x="8228131" y="5583565"/>
            <a:ext cx="27443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3A7175-62DC-B945-9ADF-C0986D528BFF}"/>
              </a:ext>
            </a:extLst>
          </p:cNvPr>
          <p:cNvSpPr txBox="1"/>
          <p:nvPr/>
        </p:nvSpPr>
        <p:spPr>
          <a:xfrm>
            <a:off x="10925909" y="5583565"/>
            <a:ext cx="26000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62897EF7-F8F2-F74C-BD70-1E360DDE9A41}"/>
              </a:ext>
            </a:extLst>
          </p:cNvPr>
          <p:cNvSpPr txBox="1">
            <a:spLocks/>
          </p:cNvSpPr>
          <p:nvPr/>
        </p:nvSpPr>
        <p:spPr>
          <a:xfrm>
            <a:off x="1016870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46618A-4F85-0B47-9813-5C14131D3764}"/>
              </a:ext>
            </a:extLst>
          </p:cNvPr>
          <p:cNvSpPr txBox="1"/>
          <p:nvPr/>
        </p:nvSpPr>
        <p:spPr>
          <a:xfrm>
            <a:off x="1079814" y="3271515"/>
            <a:ext cx="893193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Knowledge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8BCD1918-9F29-9B4E-A4D1-70862F4C94D1}"/>
              </a:ext>
            </a:extLst>
          </p:cNvPr>
          <p:cNvSpPr txBox="1">
            <a:spLocks/>
          </p:cNvSpPr>
          <p:nvPr/>
        </p:nvSpPr>
        <p:spPr>
          <a:xfrm>
            <a:off x="3686286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6B09DB-AD85-854C-9B14-02E3B947ECFC}"/>
              </a:ext>
            </a:extLst>
          </p:cNvPr>
          <p:cNvSpPr txBox="1"/>
          <p:nvPr/>
        </p:nvSpPr>
        <p:spPr>
          <a:xfrm>
            <a:off x="3749230" y="3271515"/>
            <a:ext cx="729687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Example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6A16AD6-6315-6941-A94F-EECC19D3D1A9}"/>
              </a:ext>
            </a:extLst>
          </p:cNvPr>
          <p:cNvSpPr txBox="1">
            <a:spLocks/>
          </p:cNvSpPr>
          <p:nvPr/>
        </p:nvSpPr>
        <p:spPr>
          <a:xfrm>
            <a:off x="6355647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F5CBAB-D570-CE47-BC8D-31FBFC0362F2}"/>
              </a:ext>
            </a:extLst>
          </p:cNvPr>
          <p:cNvSpPr txBox="1"/>
          <p:nvPr/>
        </p:nvSpPr>
        <p:spPr>
          <a:xfrm>
            <a:off x="6418592" y="3271515"/>
            <a:ext cx="734496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Analysis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5FFA9342-8E15-A347-80C6-CBCE30ED1154}"/>
              </a:ext>
            </a:extLst>
          </p:cNvPr>
          <p:cNvSpPr txBox="1">
            <a:spLocks/>
          </p:cNvSpPr>
          <p:nvPr/>
        </p:nvSpPr>
        <p:spPr>
          <a:xfrm>
            <a:off x="9029085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BEBF07E-C18B-8847-99E1-CB59C3E86572}"/>
              </a:ext>
            </a:extLst>
          </p:cNvPr>
          <p:cNvSpPr txBox="1"/>
          <p:nvPr/>
        </p:nvSpPr>
        <p:spPr>
          <a:xfrm>
            <a:off x="9092030" y="3248433"/>
            <a:ext cx="207204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Evaluation/comparison</a:t>
            </a:r>
          </a:p>
        </p:txBody>
      </p:sp>
    </p:spTree>
    <p:extLst>
      <p:ext uri="{BB962C8B-B14F-4D97-AF65-F5344CB8AC3E}">
        <p14:creationId xmlns:p14="http://schemas.microsoft.com/office/powerpoint/2010/main" val="145748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92F38A-CC37-424E-84E2-F2F4E0477782}"/>
              </a:ext>
            </a:extLst>
          </p:cNvPr>
          <p:cNvSpPr txBox="1"/>
          <p:nvPr/>
        </p:nvSpPr>
        <p:spPr>
          <a:xfrm>
            <a:off x="260033" y="271064"/>
            <a:ext cx="116837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Traditional grassroots campaigning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0A86ED78-4F94-B847-99C3-4D75992FF10D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DD3F0E-2ED1-3648-952B-AFB0C75378B6}"/>
              </a:ext>
            </a:extLst>
          </p:cNvPr>
          <p:cNvSpPr/>
          <p:nvPr/>
        </p:nvSpPr>
        <p:spPr>
          <a:xfrm>
            <a:off x="915751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D87E1-0095-4A4B-94ED-6373AE8D5AC0}"/>
              </a:ext>
            </a:extLst>
          </p:cNvPr>
          <p:cNvSpPr/>
          <p:nvPr/>
        </p:nvSpPr>
        <p:spPr>
          <a:xfrm>
            <a:off x="358648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2133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A519F-A712-E54E-9EB4-4C49A680E324}"/>
              </a:ext>
            </a:extLst>
          </p:cNvPr>
          <p:cNvSpPr/>
          <p:nvPr/>
        </p:nvSpPr>
        <p:spPr>
          <a:xfrm>
            <a:off x="625722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70B26-8848-4246-A403-4AAEE8E43464}"/>
              </a:ext>
            </a:extLst>
          </p:cNvPr>
          <p:cNvSpPr/>
          <p:nvPr/>
        </p:nvSpPr>
        <p:spPr>
          <a:xfrm>
            <a:off x="8927969" y="2926449"/>
            <a:ext cx="2348284" cy="3006384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243777" rIns="243777" bIns="243777" numCol="1" spcCol="1270" anchor="t" anchorCtr="0">
            <a:noAutofit/>
          </a:bodyPr>
          <a:lstStyle/>
          <a:p>
            <a:pPr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4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53B46A-9CAD-3A45-AF27-667BCE0E21C2}"/>
              </a:ext>
            </a:extLst>
          </p:cNvPr>
          <p:cNvSpPr/>
          <p:nvPr/>
        </p:nvSpPr>
        <p:spPr>
          <a:xfrm>
            <a:off x="915751" y="1666744"/>
            <a:ext cx="2348284" cy="12555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872A61-3DAE-3241-A928-7F2B3764BEC6}"/>
              </a:ext>
            </a:extLst>
          </p:cNvPr>
          <p:cNvSpPr/>
          <p:nvPr/>
        </p:nvSpPr>
        <p:spPr>
          <a:xfrm>
            <a:off x="3586489" y="1666744"/>
            <a:ext cx="2348284" cy="125550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52B7EA-EF6E-3E49-AECD-B09D6679498C}"/>
              </a:ext>
            </a:extLst>
          </p:cNvPr>
          <p:cNvSpPr/>
          <p:nvPr/>
        </p:nvSpPr>
        <p:spPr>
          <a:xfrm>
            <a:off x="6257229" y="1666744"/>
            <a:ext cx="2348284" cy="125550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52E208-F37A-6749-BA1F-3B0F542F3779}"/>
              </a:ext>
            </a:extLst>
          </p:cNvPr>
          <p:cNvSpPr/>
          <p:nvPr/>
        </p:nvSpPr>
        <p:spPr>
          <a:xfrm>
            <a:off x="8927969" y="1666744"/>
            <a:ext cx="2348284" cy="125550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777" tIns="121889" rIns="243777" bIns="243777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6399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B6753665-D996-0B40-9D99-70256A684F5A}"/>
              </a:ext>
            </a:extLst>
          </p:cNvPr>
          <p:cNvSpPr/>
          <p:nvPr/>
        </p:nvSpPr>
        <p:spPr>
          <a:xfrm>
            <a:off x="9064487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0 w 680368"/>
              <a:gd name="connsiteY1" fmla="*/ 178050 h 680362"/>
              <a:gd name="connsiteX2" fmla="*/ 347270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4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0 w 680368"/>
              <a:gd name="connsiteY8" fmla="*/ 465156 h 680362"/>
              <a:gd name="connsiteX9" fmla="*/ 347270 w 680368"/>
              <a:gd name="connsiteY9" fmla="*/ 502311 h 680362"/>
              <a:gd name="connsiteX10" fmla="*/ 365494 w 680368"/>
              <a:gd name="connsiteY10" fmla="*/ 509742 h 680362"/>
              <a:gd name="connsiteX11" fmla="*/ 383718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30 w 680368"/>
              <a:gd name="connsiteY14" fmla="*/ 353692 h 680362"/>
              <a:gd name="connsiteX15" fmla="*/ 532880 w 680368"/>
              <a:gd name="connsiteY15" fmla="*/ 350314 h 680362"/>
              <a:gd name="connsiteX16" fmla="*/ 533554 w 680368"/>
              <a:gd name="connsiteY16" fmla="*/ 348287 h 680362"/>
              <a:gd name="connsiteX17" fmla="*/ 534230 w 680368"/>
              <a:gd name="connsiteY17" fmla="*/ 344910 h 680362"/>
              <a:gd name="connsiteX18" fmla="*/ 534904 w 680368"/>
              <a:gd name="connsiteY18" fmla="*/ 340181 h 680362"/>
              <a:gd name="connsiteX19" fmla="*/ 534230 w 680368"/>
              <a:gd name="connsiteY19" fmla="*/ 334776 h 680362"/>
              <a:gd name="connsiteX20" fmla="*/ 533554 w 680368"/>
              <a:gd name="connsiteY20" fmla="*/ 331399 h 680362"/>
              <a:gd name="connsiteX21" fmla="*/ 532880 w 680368"/>
              <a:gd name="connsiteY21" fmla="*/ 330048 h 680362"/>
              <a:gd name="connsiteX22" fmla="*/ 531530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8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4" y="170619"/>
                  <a:pt x="351994" y="173321"/>
                  <a:pt x="347270" y="178050"/>
                </a:cubicBezTo>
                <a:cubicBezTo>
                  <a:pt x="337146" y="188183"/>
                  <a:pt x="337146" y="204396"/>
                  <a:pt x="347270" y="214530"/>
                </a:cubicBezTo>
                <a:cubicBezTo>
                  <a:pt x="347270" y="214530"/>
                  <a:pt x="347270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6" y="313835"/>
                  <a:pt x="145464" y="325994"/>
                  <a:pt x="145464" y="340181"/>
                </a:cubicBezTo>
                <a:cubicBezTo>
                  <a:pt x="145464" y="354367"/>
                  <a:pt x="156936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0" y="465156"/>
                </a:cubicBezTo>
                <a:cubicBezTo>
                  <a:pt x="337146" y="475289"/>
                  <a:pt x="337146" y="492178"/>
                  <a:pt x="347270" y="502311"/>
                </a:cubicBezTo>
                <a:cubicBezTo>
                  <a:pt x="351994" y="507040"/>
                  <a:pt x="358744" y="509742"/>
                  <a:pt x="365494" y="509742"/>
                </a:cubicBezTo>
                <a:cubicBezTo>
                  <a:pt x="372244" y="509742"/>
                  <a:pt x="378992" y="507040"/>
                  <a:pt x="383718" y="502311"/>
                </a:cubicBezTo>
                <a:cubicBezTo>
                  <a:pt x="383718" y="502311"/>
                  <a:pt x="383718" y="502311"/>
                  <a:pt x="527480" y="358420"/>
                </a:cubicBezTo>
                <a:cubicBezTo>
                  <a:pt x="528830" y="357069"/>
                  <a:pt x="529504" y="355718"/>
                  <a:pt x="530854" y="354367"/>
                </a:cubicBezTo>
                <a:cubicBezTo>
                  <a:pt x="530854" y="354367"/>
                  <a:pt x="530854" y="353692"/>
                  <a:pt x="531530" y="353692"/>
                </a:cubicBezTo>
                <a:cubicBezTo>
                  <a:pt x="532204" y="352341"/>
                  <a:pt x="532204" y="350989"/>
                  <a:pt x="532880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30" y="346261"/>
                  <a:pt x="534230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30" y="334776"/>
                </a:cubicBezTo>
                <a:cubicBezTo>
                  <a:pt x="534230" y="333425"/>
                  <a:pt x="533554" y="332750"/>
                  <a:pt x="533554" y="331399"/>
                </a:cubicBezTo>
                <a:cubicBezTo>
                  <a:pt x="533554" y="331399"/>
                  <a:pt x="532880" y="330723"/>
                  <a:pt x="532880" y="330048"/>
                </a:cubicBezTo>
                <a:cubicBezTo>
                  <a:pt x="532204" y="328696"/>
                  <a:pt x="531530" y="327345"/>
                  <a:pt x="531530" y="326670"/>
                </a:cubicBezTo>
                <a:cubicBezTo>
                  <a:pt x="531530" y="326670"/>
                  <a:pt x="531530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4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8" y="178050"/>
                </a:cubicBezTo>
                <a:cubicBezTo>
                  <a:pt x="378992" y="173321"/>
                  <a:pt x="372244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A933D45C-EA6D-7A44-A83F-F9B8797633D9}"/>
              </a:ext>
            </a:extLst>
          </p:cNvPr>
          <p:cNvSpPr/>
          <p:nvPr/>
        </p:nvSpPr>
        <p:spPr>
          <a:xfrm>
            <a:off x="6393747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0 w 680368"/>
              <a:gd name="connsiteY1" fmla="*/ 178050 h 680362"/>
              <a:gd name="connsiteX2" fmla="*/ 347270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0 w 680368"/>
              <a:gd name="connsiteY8" fmla="*/ 465156 h 680362"/>
              <a:gd name="connsiteX9" fmla="*/ 347270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29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29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4" y="170619"/>
                  <a:pt x="351995" y="173321"/>
                  <a:pt x="347270" y="178050"/>
                </a:cubicBezTo>
                <a:cubicBezTo>
                  <a:pt x="337146" y="188183"/>
                  <a:pt x="337146" y="204396"/>
                  <a:pt x="347270" y="214530"/>
                </a:cubicBezTo>
                <a:cubicBezTo>
                  <a:pt x="347270" y="214530"/>
                  <a:pt x="347270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0" y="465156"/>
                </a:cubicBezTo>
                <a:cubicBezTo>
                  <a:pt x="337146" y="475289"/>
                  <a:pt x="337146" y="492178"/>
                  <a:pt x="347270" y="502311"/>
                </a:cubicBezTo>
                <a:cubicBezTo>
                  <a:pt x="351995" y="507040"/>
                  <a:pt x="358744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4" y="355718"/>
                  <a:pt x="530854" y="354367"/>
                </a:cubicBezTo>
                <a:cubicBezTo>
                  <a:pt x="530854" y="354367"/>
                  <a:pt x="530854" y="353692"/>
                  <a:pt x="531529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29" y="327345"/>
                  <a:pt x="531529" y="326670"/>
                </a:cubicBezTo>
                <a:cubicBezTo>
                  <a:pt x="531529" y="326670"/>
                  <a:pt x="531529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4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99E5DB67-F832-3345-8A20-555D0B73E36A}"/>
              </a:ext>
            </a:extLst>
          </p:cNvPr>
          <p:cNvSpPr/>
          <p:nvPr/>
        </p:nvSpPr>
        <p:spPr>
          <a:xfrm>
            <a:off x="3723009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1 w 680368"/>
              <a:gd name="connsiteY1" fmla="*/ 178050 h 680362"/>
              <a:gd name="connsiteX2" fmla="*/ 347271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1 w 680368"/>
              <a:gd name="connsiteY8" fmla="*/ 465156 h 680362"/>
              <a:gd name="connsiteX9" fmla="*/ 347271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5 w 680368"/>
              <a:gd name="connsiteY13" fmla="*/ 354367 h 680362"/>
              <a:gd name="connsiteX14" fmla="*/ 531530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30 w 680368"/>
              <a:gd name="connsiteY22" fmla="*/ 326670 h 680362"/>
              <a:gd name="connsiteX23" fmla="*/ 530855 w 680368"/>
              <a:gd name="connsiteY23" fmla="*/ 325994 h 680362"/>
              <a:gd name="connsiteX24" fmla="*/ 530855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5" y="170619"/>
                  <a:pt x="351995" y="173321"/>
                  <a:pt x="347271" y="178050"/>
                </a:cubicBezTo>
                <a:cubicBezTo>
                  <a:pt x="337147" y="188183"/>
                  <a:pt x="337147" y="204396"/>
                  <a:pt x="347271" y="214530"/>
                </a:cubicBezTo>
                <a:cubicBezTo>
                  <a:pt x="347271" y="214530"/>
                  <a:pt x="347271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1" y="465156"/>
                </a:cubicBezTo>
                <a:cubicBezTo>
                  <a:pt x="337147" y="475289"/>
                  <a:pt x="337147" y="492178"/>
                  <a:pt x="347271" y="502311"/>
                </a:cubicBezTo>
                <a:cubicBezTo>
                  <a:pt x="351995" y="507040"/>
                  <a:pt x="358745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5" y="355718"/>
                  <a:pt x="530855" y="354367"/>
                </a:cubicBezTo>
                <a:cubicBezTo>
                  <a:pt x="530855" y="354367"/>
                  <a:pt x="530855" y="353692"/>
                  <a:pt x="531530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30" y="327345"/>
                  <a:pt x="531530" y="326670"/>
                </a:cubicBezTo>
                <a:cubicBezTo>
                  <a:pt x="531530" y="326670"/>
                  <a:pt x="531530" y="326670"/>
                  <a:pt x="530855" y="325994"/>
                </a:cubicBezTo>
                <a:cubicBezTo>
                  <a:pt x="530855" y="325994"/>
                  <a:pt x="530855" y="325994"/>
                  <a:pt x="530855" y="325319"/>
                </a:cubicBezTo>
                <a:cubicBezTo>
                  <a:pt x="529505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E044310F-66F4-FE43-A3CF-0541A85FB63F}"/>
              </a:ext>
            </a:extLst>
          </p:cNvPr>
          <p:cNvSpPr/>
          <p:nvPr/>
        </p:nvSpPr>
        <p:spPr>
          <a:xfrm>
            <a:off x="1052270" y="2450435"/>
            <a:ext cx="340184" cy="340181"/>
          </a:xfrm>
          <a:custGeom>
            <a:avLst/>
            <a:gdLst>
              <a:gd name="connsiteX0" fmla="*/ 365494 w 680368"/>
              <a:gd name="connsiteY0" fmla="*/ 170619 h 680362"/>
              <a:gd name="connsiteX1" fmla="*/ 347271 w 680368"/>
              <a:gd name="connsiteY1" fmla="*/ 178050 h 680362"/>
              <a:gd name="connsiteX2" fmla="*/ 347271 w 680368"/>
              <a:gd name="connsiteY2" fmla="*/ 214530 h 680362"/>
              <a:gd name="connsiteX3" fmla="*/ 445812 w 680368"/>
              <a:gd name="connsiteY3" fmla="*/ 313835 h 680362"/>
              <a:gd name="connsiteX4" fmla="*/ 171786 w 680368"/>
              <a:gd name="connsiteY4" fmla="*/ 313835 h 680362"/>
              <a:gd name="connsiteX5" fmla="*/ 145463 w 680368"/>
              <a:gd name="connsiteY5" fmla="*/ 340181 h 680362"/>
              <a:gd name="connsiteX6" fmla="*/ 171786 w 680368"/>
              <a:gd name="connsiteY6" fmla="*/ 365851 h 680362"/>
              <a:gd name="connsiteX7" fmla="*/ 445812 w 680368"/>
              <a:gd name="connsiteY7" fmla="*/ 365851 h 680362"/>
              <a:gd name="connsiteX8" fmla="*/ 347271 w 680368"/>
              <a:gd name="connsiteY8" fmla="*/ 465156 h 680362"/>
              <a:gd name="connsiteX9" fmla="*/ 347271 w 680368"/>
              <a:gd name="connsiteY9" fmla="*/ 502311 h 680362"/>
              <a:gd name="connsiteX10" fmla="*/ 365494 w 680368"/>
              <a:gd name="connsiteY10" fmla="*/ 509742 h 680362"/>
              <a:gd name="connsiteX11" fmla="*/ 383717 w 680368"/>
              <a:gd name="connsiteY11" fmla="*/ 502311 h 680362"/>
              <a:gd name="connsiteX12" fmla="*/ 527480 w 680368"/>
              <a:gd name="connsiteY12" fmla="*/ 358420 h 680362"/>
              <a:gd name="connsiteX13" fmla="*/ 530854 w 680368"/>
              <a:gd name="connsiteY13" fmla="*/ 354367 h 680362"/>
              <a:gd name="connsiteX14" fmla="*/ 531529 w 680368"/>
              <a:gd name="connsiteY14" fmla="*/ 353692 h 680362"/>
              <a:gd name="connsiteX15" fmla="*/ 532879 w 680368"/>
              <a:gd name="connsiteY15" fmla="*/ 350314 h 680362"/>
              <a:gd name="connsiteX16" fmla="*/ 533554 w 680368"/>
              <a:gd name="connsiteY16" fmla="*/ 348287 h 680362"/>
              <a:gd name="connsiteX17" fmla="*/ 534229 w 680368"/>
              <a:gd name="connsiteY17" fmla="*/ 344910 h 680362"/>
              <a:gd name="connsiteX18" fmla="*/ 534904 w 680368"/>
              <a:gd name="connsiteY18" fmla="*/ 340181 h 680362"/>
              <a:gd name="connsiteX19" fmla="*/ 534229 w 680368"/>
              <a:gd name="connsiteY19" fmla="*/ 334776 h 680362"/>
              <a:gd name="connsiteX20" fmla="*/ 533554 w 680368"/>
              <a:gd name="connsiteY20" fmla="*/ 331399 h 680362"/>
              <a:gd name="connsiteX21" fmla="*/ 532879 w 680368"/>
              <a:gd name="connsiteY21" fmla="*/ 330048 h 680362"/>
              <a:gd name="connsiteX22" fmla="*/ 531529 w 680368"/>
              <a:gd name="connsiteY22" fmla="*/ 326670 h 680362"/>
              <a:gd name="connsiteX23" fmla="*/ 530854 w 680368"/>
              <a:gd name="connsiteY23" fmla="*/ 325994 h 680362"/>
              <a:gd name="connsiteX24" fmla="*/ 530854 w 680368"/>
              <a:gd name="connsiteY24" fmla="*/ 325319 h 680362"/>
              <a:gd name="connsiteX25" fmla="*/ 527480 w 680368"/>
              <a:gd name="connsiteY25" fmla="*/ 321941 h 680362"/>
              <a:gd name="connsiteX26" fmla="*/ 383717 w 680368"/>
              <a:gd name="connsiteY26" fmla="*/ 178050 h 680362"/>
              <a:gd name="connsiteX27" fmla="*/ 365494 w 680368"/>
              <a:gd name="connsiteY27" fmla="*/ 170619 h 680362"/>
              <a:gd name="connsiteX28" fmla="*/ 340184 w 680368"/>
              <a:gd name="connsiteY28" fmla="*/ 0 h 680362"/>
              <a:gd name="connsiteX29" fmla="*/ 680368 w 680368"/>
              <a:gd name="connsiteY29" fmla="*/ 340181 h 680362"/>
              <a:gd name="connsiteX30" fmla="*/ 340184 w 680368"/>
              <a:gd name="connsiteY30" fmla="*/ 680362 h 680362"/>
              <a:gd name="connsiteX31" fmla="*/ 0 w 680368"/>
              <a:gd name="connsiteY31" fmla="*/ 340181 h 680362"/>
              <a:gd name="connsiteX32" fmla="*/ 340184 w 680368"/>
              <a:gd name="connsiteY32" fmla="*/ 0 h 68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80368" h="680362">
                <a:moveTo>
                  <a:pt x="365494" y="170619"/>
                </a:moveTo>
                <a:cubicBezTo>
                  <a:pt x="358745" y="170619"/>
                  <a:pt x="351995" y="173321"/>
                  <a:pt x="347271" y="178050"/>
                </a:cubicBezTo>
                <a:cubicBezTo>
                  <a:pt x="337146" y="188183"/>
                  <a:pt x="337146" y="204396"/>
                  <a:pt x="347271" y="214530"/>
                </a:cubicBezTo>
                <a:cubicBezTo>
                  <a:pt x="347271" y="214530"/>
                  <a:pt x="347271" y="214530"/>
                  <a:pt x="445812" y="313835"/>
                </a:cubicBezTo>
                <a:cubicBezTo>
                  <a:pt x="445812" y="313835"/>
                  <a:pt x="445812" y="313835"/>
                  <a:pt x="171786" y="313835"/>
                </a:cubicBezTo>
                <a:cubicBezTo>
                  <a:pt x="156937" y="313835"/>
                  <a:pt x="145463" y="325994"/>
                  <a:pt x="145463" y="340181"/>
                </a:cubicBezTo>
                <a:cubicBezTo>
                  <a:pt x="145463" y="354367"/>
                  <a:pt x="156937" y="365851"/>
                  <a:pt x="171786" y="365851"/>
                </a:cubicBezTo>
                <a:cubicBezTo>
                  <a:pt x="171786" y="365851"/>
                  <a:pt x="171786" y="365851"/>
                  <a:pt x="445812" y="365851"/>
                </a:cubicBezTo>
                <a:cubicBezTo>
                  <a:pt x="445812" y="365851"/>
                  <a:pt x="445812" y="365851"/>
                  <a:pt x="347271" y="465156"/>
                </a:cubicBezTo>
                <a:cubicBezTo>
                  <a:pt x="337146" y="475289"/>
                  <a:pt x="337146" y="492178"/>
                  <a:pt x="347271" y="502311"/>
                </a:cubicBezTo>
                <a:cubicBezTo>
                  <a:pt x="351995" y="507040"/>
                  <a:pt x="358745" y="509742"/>
                  <a:pt x="365494" y="509742"/>
                </a:cubicBezTo>
                <a:cubicBezTo>
                  <a:pt x="372243" y="509742"/>
                  <a:pt x="378993" y="507040"/>
                  <a:pt x="383717" y="502311"/>
                </a:cubicBezTo>
                <a:cubicBezTo>
                  <a:pt x="383717" y="502311"/>
                  <a:pt x="383717" y="502311"/>
                  <a:pt x="527480" y="358420"/>
                </a:cubicBezTo>
                <a:cubicBezTo>
                  <a:pt x="528830" y="357069"/>
                  <a:pt x="529505" y="355718"/>
                  <a:pt x="530854" y="354367"/>
                </a:cubicBezTo>
                <a:cubicBezTo>
                  <a:pt x="530854" y="354367"/>
                  <a:pt x="530854" y="353692"/>
                  <a:pt x="531529" y="353692"/>
                </a:cubicBezTo>
                <a:cubicBezTo>
                  <a:pt x="532204" y="352341"/>
                  <a:pt x="532204" y="350989"/>
                  <a:pt x="532879" y="350314"/>
                </a:cubicBezTo>
                <a:cubicBezTo>
                  <a:pt x="533554" y="349638"/>
                  <a:pt x="533554" y="348963"/>
                  <a:pt x="533554" y="348287"/>
                </a:cubicBezTo>
                <a:cubicBezTo>
                  <a:pt x="533554" y="347612"/>
                  <a:pt x="534229" y="346261"/>
                  <a:pt x="534229" y="344910"/>
                </a:cubicBezTo>
                <a:cubicBezTo>
                  <a:pt x="534904" y="343558"/>
                  <a:pt x="534904" y="341532"/>
                  <a:pt x="534904" y="340181"/>
                </a:cubicBezTo>
                <a:cubicBezTo>
                  <a:pt x="534904" y="338154"/>
                  <a:pt x="534904" y="336803"/>
                  <a:pt x="534229" y="334776"/>
                </a:cubicBezTo>
                <a:cubicBezTo>
                  <a:pt x="534229" y="333425"/>
                  <a:pt x="533554" y="332750"/>
                  <a:pt x="533554" y="331399"/>
                </a:cubicBezTo>
                <a:cubicBezTo>
                  <a:pt x="533554" y="331399"/>
                  <a:pt x="532879" y="330723"/>
                  <a:pt x="532879" y="330048"/>
                </a:cubicBezTo>
                <a:cubicBezTo>
                  <a:pt x="532204" y="328696"/>
                  <a:pt x="531529" y="327345"/>
                  <a:pt x="531529" y="326670"/>
                </a:cubicBezTo>
                <a:cubicBezTo>
                  <a:pt x="531529" y="326670"/>
                  <a:pt x="531529" y="326670"/>
                  <a:pt x="530854" y="325994"/>
                </a:cubicBezTo>
                <a:cubicBezTo>
                  <a:pt x="530854" y="325994"/>
                  <a:pt x="530854" y="325994"/>
                  <a:pt x="530854" y="325319"/>
                </a:cubicBezTo>
                <a:cubicBezTo>
                  <a:pt x="529505" y="323968"/>
                  <a:pt x="528830" y="322617"/>
                  <a:pt x="527480" y="321941"/>
                </a:cubicBezTo>
                <a:cubicBezTo>
                  <a:pt x="527480" y="321941"/>
                  <a:pt x="527480" y="321941"/>
                  <a:pt x="383717" y="178050"/>
                </a:cubicBezTo>
                <a:cubicBezTo>
                  <a:pt x="378993" y="173321"/>
                  <a:pt x="372243" y="170619"/>
                  <a:pt x="365494" y="170619"/>
                </a:cubicBezTo>
                <a:close/>
                <a:moveTo>
                  <a:pt x="340184" y="0"/>
                </a:moveTo>
                <a:cubicBezTo>
                  <a:pt x="528062" y="0"/>
                  <a:pt x="680368" y="152304"/>
                  <a:pt x="680368" y="340181"/>
                </a:cubicBezTo>
                <a:cubicBezTo>
                  <a:pt x="680368" y="528058"/>
                  <a:pt x="528062" y="680362"/>
                  <a:pt x="340184" y="680362"/>
                </a:cubicBezTo>
                <a:cubicBezTo>
                  <a:pt x="152306" y="680362"/>
                  <a:pt x="0" y="528058"/>
                  <a:pt x="0" y="340181"/>
                </a:cubicBezTo>
                <a:cubicBezTo>
                  <a:pt x="0" y="152304"/>
                  <a:pt x="152306" y="0"/>
                  <a:pt x="34018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4" name="Rectangle 23">
            <a:hlinkClick r:id="" action="ppaction://noaction"/>
            <a:extLst>
              <a:ext uri="{FF2B5EF4-FFF2-40B4-BE49-F238E27FC236}">
                <a16:creationId xmlns:a16="http://schemas.microsoft.com/office/drawing/2014/main" id="{B397DD0E-EE55-9947-A77C-C40623AB1493}"/>
              </a:ext>
            </a:extLst>
          </p:cNvPr>
          <p:cNvSpPr/>
          <p:nvPr/>
        </p:nvSpPr>
        <p:spPr>
          <a:xfrm>
            <a:off x="915751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FA8B8F-821F-6445-9728-6F326CA74675}"/>
              </a:ext>
            </a:extLst>
          </p:cNvPr>
          <p:cNvSpPr/>
          <p:nvPr/>
        </p:nvSpPr>
        <p:spPr>
          <a:xfrm>
            <a:off x="358648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383B330-7A8A-194C-A2B8-0676D81FB739}"/>
              </a:ext>
            </a:extLst>
          </p:cNvPr>
          <p:cNvSpPr/>
          <p:nvPr/>
        </p:nvSpPr>
        <p:spPr>
          <a:xfrm>
            <a:off x="625722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3CB14D-5192-B149-96E9-D6C8C71E0919}"/>
              </a:ext>
            </a:extLst>
          </p:cNvPr>
          <p:cNvSpPr/>
          <p:nvPr/>
        </p:nvSpPr>
        <p:spPr>
          <a:xfrm>
            <a:off x="8927969" y="5465135"/>
            <a:ext cx="2348284" cy="467758"/>
          </a:xfrm>
          <a:prstGeom prst="rect">
            <a:avLst/>
          </a:prstGeom>
          <a:solidFill>
            <a:schemeClr val="tx1">
              <a:lumMod val="7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889" tIns="121889" rIns="121889" bIns="121889" numCol="1" spcCol="1270" anchor="t" anchorCtr="0">
            <a:spAutoFit/>
          </a:bodyPr>
          <a:lstStyle/>
          <a:p>
            <a:pPr algn="r" defTabSz="888756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endParaRPr lang="en-US" sz="16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28" name="Freeform 17">
            <a:extLst>
              <a:ext uri="{FF2B5EF4-FFF2-40B4-BE49-F238E27FC236}">
                <a16:creationId xmlns:a16="http://schemas.microsoft.com/office/drawing/2014/main" id="{0B5F5D91-0305-B746-9511-CD51EB63037A}"/>
              </a:ext>
            </a:extLst>
          </p:cNvPr>
          <p:cNvSpPr>
            <a:spLocks/>
          </p:cNvSpPr>
          <p:nvPr/>
        </p:nvSpPr>
        <p:spPr bwMode="auto">
          <a:xfrm>
            <a:off x="3714197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29" name="Freeform 17">
            <a:extLst>
              <a:ext uri="{FF2B5EF4-FFF2-40B4-BE49-F238E27FC236}">
                <a16:creationId xmlns:a16="http://schemas.microsoft.com/office/drawing/2014/main" id="{4C91B46B-8587-7C48-A64A-C953EAB0D806}"/>
              </a:ext>
            </a:extLst>
          </p:cNvPr>
          <p:cNvSpPr>
            <a:spLocks/>
          </p:cNvSpPr>
          <p:nvPr/>
        </p:nvSpPr>
        <p:spPr bwMode="auto">
          <a:xfrm>
            <a:off x="1043155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0" name="Freeform 17">
            <a:extLst>
              <a:ext uri="{FF2B5EF4-FFF2-40B4-BE49-F238E27FC236}">
                <a16:creationId xmlns:a16="http://schemas.microsoft.com/office/drawing/2014/main" id="{EB488686-F646-F546-8C83-74D8EE47864F}"/>
              </a:ext>
            </a:extLst>
          </p:cNvPr>
          <p:cNvSpPr>
            <a:spLocks/>
          </p:cNvSpPr>
          <p:nvPr/>
        </p:nvSpPr>
        <p:spPr bwMode="auto">
          <a:xfrm>
            <a:off x="6379894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1" name="Freeform 17">
            <a:extLst>
              <a:ext uri="{FF2B5EF4-FFF2-40B4-BE49-F238E27FC236}">
                <a16:creationId xmlns:a16="http://schemas.microsoft.com/office/drawing/2014/main" id="{2B68F643-0BF9-F044-8DA9-019C4D1A7AC2}"/>
              </a:ext>
            </a:extLst>
          </p:cNvPr>
          <p:cNvSpPr>
            <a:spLocks/>
          </p:cNvSpPr>
          <p:nvPr/>
        </p:nvSpPr>
        <p:spPr bwMode="auto">
          <a:xfrm>
            <a:off x="9091762" y="5578269"/>
            <a:ext cx="241470" cy="241468"/>
          </a:xfrm>
          <a:custGeom>
            <a:avLst/>
            <a:gdLst>
              <a:gd name="T0" fmla="*/ 8 w 691"/>
              <a:gd name="T1" fmla="*/ 364 h 691"/>
              <a:gd name="T2" fmla="*/ 0 w 691"/>
              <a:gd name="T3" fmla="*/ 345 h 691"/>
              <a:gd name="T4" fmla="*/ 27 w 691"/>
              <a:gd name="T5" fmla="*/ 318 h 691"/>
              <a:gd name="T6" fmla="*/ 319 w 691"/>
              <a:gd name="T7" fmla="*/ 318 h 691"/>
              <a:gd name="T8" fmla="*/ 319 w 691"/>
              <a:gd name="T9" fmla="*/ 27 h 691"/>
              <a:gd name="T10" fmla="*/ 346 w 691"/>
              <a:gd name="T11" fmla="*/ 0 h 691"/>
              <a:gd name="T12" fmla="*/ 365 w 691"/>
              <a:gd name="T13" fmla="*/ 8 h 691"/>
              <a:gd name="T14" fmla="*/ 373 w 691"/>
              <a:gd name="T15" fmla="*/ 27 h 691"/>
              <a:gd name="T16" fmla="*/ 373 w 691"/>
              <a:gd name="T17" fmla="*/ 318 h 691"/>
              <a:gd name="T18" fmla="*/ 665 w 691"/>
              <a:gd name="T19" fmla="*/ 318 h 691"/>
              <a:gd name="T20" fmla="*/ 684 w 691"/>
              <a:gd name="T21" fmla="*/ 326 h 691"/>
              <a:gd name="T22" fmla="*/ 691 w 691"/>
              <a:gd name="T23" fmla="*/ 345 h 691"/>
              <a:gd name="T24" fmla="*/ 665 w 691"/>
              <a:gd name="T25" fmla="*/ 372 h 691"/>
              <a:gd name="T26" fmla="*/ 373 w 691"/>
              <a:gd name="T27" fmla="*/ 372 h 691"/>
              <a:gd name="T28" fmla="*/ 373 w 691"/>
              <a:gd name="T29" fmla="*/ 664 h 691"/>
              <a:gd name="T30" fmla="*/ 346 w 691"/>
              <a:gd name="T31" fmla="*/ 691 h 691"/>
              <a:gd name="T32" fmla="*/ 327 w 691"/>
              <a:gd name="T33" fmla="*/ 683 h 691"/>
              <a:gd name="T34" fmla="*/ 319 w 691"/>
              <a:gd name="T35" fmla="*/ 664 h 691"/>
              <a:gd name="T36" fmla="*/ 319 w 691"/>
              <a:gd name="T37" fmla="*/ 372 h 691"/>
              <a:gd name="T38" fmla="*/ 27 w 691"/>
              <a:gd name="T39" fmla="*/ 372 h 691"/>
              <a:gd name="T40" fmla="*/ 8 w 691"/>
              <a:gd name="T41" fmla="*/ 36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1" h="691">
                <a:moveTo>
                  <a:pt x="8" y="364"/>
                </a:moveTo>
                <a:cubicBezTo>
                  <a:pt x="3" y="359"/>
                  <a:pt x="0" y="352"/>
                  <a:pt x="0" y="345"/>
                </a:cubicBezTo>
                <a:cubicBezTo>
                  <a:pt x="0" y="330"/>
                  <a:pt x="12" y="318"/>
                  <a:pt x="27" y="318"/>
                </a:cubicBezTo>
                <a:cubicBezTo>
                  <a:pt x="319" y="318"/>
                  <a:pt x="319" y="318"/>
                  <a:pt x="319" y="318"/>
                </a:cubicBezTo>
                <a:cubicBezTo>
                  <a:pt x="319" y="27"/>
                  <a:pt x="319" y="27"/>
                  <a:pt x="319" y="27"/>
                </a:cubicBezTo>
                <a:cubicBezTo>
                  <a:pt x="319" y="12"/>
                  <a:pt x="331" y="0"/>
                  <a:pt x="346" y="0"/>
                </a:cubicBezTo>
                <a:cubicBezTo>
                  <a:pt x="353" y="0"/>
                  <a:pt x="360" y="2"/>
                  <a:pt x="365" y="8"/>
                </a:cubicBezTo>
                <a:cubicBezTo>
                  <a:pt x="370" y="13"/>
                  <a:pt x="373" y="19"/>
                  <a:pt x="373" y="27"/>
                </a:cubicBezTo>
                <a:cubicBezTo>
                  <a:pt x="373" y="318"/>
                  <a:pt x="373" y="318"/>
                  <a:pt x="373" y="318"/>
                </a:cubicBezTo>
                <a:cubicBezTo>
                  <a:pt x="665" y="318"/>
                  <a:pt x="665" y="318"/>
                  <a:pt x="665" y="318"/>
                </a:cubicBezTo>
                <a:cubicBezTo>
                  <a:pt x="672" y="318"/>
                  <a:pt x="678" y="321"/>
                  <a:pt x="684" y="326"/>
                </a:cubicBezTo>
                <a:cubicBezTo>
                  <a:pt x="689" y="331"/>
                  <a:pt x="691" y="338"/>
                  <a:pt x="691" y="345"/>
                </a:cubicBezTo>
                <a:cubicBezTo>
                  <a:pt x="691" y="360"/>
                  <a:pt x="679" y="372"/>
                  <a:pt x="665" y="372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664"/>
                  <a:pt x="373" y="664"/>
                  <a:pt x="373" y="664"/>
                </a:cubicBezTo>
                <a:cubicBezTo>
                  <a:pt x="373" y="679"/>
                  <a:pt x="361" y="691"/>
                  <a:pt x="346" y="691"/>
                </a:cubicBezTo>
                <a:cubicBezTo>
                  <a:pt x="339" y="691"/>
                  <a:pt x="332" y="688"/>
                  <a:pt x="327" y="683"/>
                </a:cubicBezTo>
                <a:cubicBezTo>
                  <a:pt x="322" y="678"/>
                  <a:pt x="319" y="671"/>
                  <a:pt x="319" y="664"/>
                </a:cubicBezTo>
                <a:cubicBezTo>
                  <a:pt x="319" y="372"/>
                  <a:pt x="319" y="372"/>
                  <a:pt x="319" y="372"/>
                </a:cubicBezTo>
                <a:cubicBezTo>
                  <a:pt x="27" y="372"/>
                  <a:pt x="27" y="372"/>
                  <a:pt x="27" y="372"/>
                </a:cubicBezTo>
                <a:cubicBezTo>
                  <a:pt x="20" y="372"/>
                  <a:pt x="13" y="369"/>
                  <a:pt x="8" y="36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89" tIns="60944" rIns="121889" bIns="60944" numCol="1" anchor="t" anchorCtr="0" compatLnSpc="1">
            <a:prstTxWarp prst="textNoShape">
              <a:avLst/>
            </a:prstTxWarp>
          </a:bodyPr>
          <a:lstStyle/>
          <a:p>
            <a:endParaRPr lang="en-US" sz="3199" dirty="0">
              <a:latin typeface="Mukta ExtraLight" panose="020B0000000000000000" pitchFamily="34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1C7FA2-D396-F943-9E1A-D850BC7759CE}"/>
              </a:ext>
            </a:extLst>
          </p:cNvPr>
          <p:cNvSpPr txBox="1"/>
          <p:nvPr/>
        </p:nvSpPr>
        <p:spPr>
          <a:xfrm>
            <a:off x="2117212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18CC4E-538B-5C47-9F08-99EAABF6E676}"/>
              </a:ext>
            </a:extLst>
          </p:cNvPr>
          <p:cNvSpPr txBox="1"/>
          <p:nvPr/>
        </p:nvSpPr>
        <p:spPr>
          <a:xfrm>
            <a:off x="4787951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54AD46-1420-634E-AE63-7F29BE4C396C}"/>
              </a:ext>
            </a:extLst>
          </p:cNvPr>
          <p:cNvSpPr txBox="1"/>
          <p:nvPr/>
        </p:nvSpPr>
        <p:spPr>
          <a:xfrm>
            <a:off x="7458691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E70C60-8F5F-1048-9EA6-B9F503841E20}"/>
              </a:ext>
            </a:extLst>
          </p:cNvPr>
          <p:cNvSpPr txBox="1"/>
          <p:nvPr/>
        </p:nvSpPr>
        <p:spPr>
          <a:xfrm>
            <a:off x="10096862" y="1805869"/>
            <a:ext cx="970137" cy="9771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750" b="1" spc="150" dirty="0">
                <a:solidFill>
                  <a:schemeClr val="bg1"/>
                </a:solidFill>
                <a:latin typeface="Bebas Neue" pitchFamily="2" charset="0"/>
              </a:rPr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E8BAC3-BB6A-6847-90E9-63E5878CFBC9}"/>
              </a:ext>
            </a:extLst>
          </p:cNvPr>
          <p:cNvSpPr txBox="1"/>
          <p:nvPr/>
        </p:nvSpPr>
        <p:spPr>
          <a:xfrm>
            <a:off x="2922780" y="5583565"/>
            <a:ext cx="266420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ECBFBE-43B8-9742-937E-8450DDBA9806}"/>
              </a:ext>
            </a:extLst>
          </p:cNvPr>
          <p:cNvSpPr txBox="1"/>
          <p:nvPr/>
        </p:nvSpPr>
        <p:spPr>
          <a:xfrm>
            <a:off x="5439438" y="5583565"/>
            <a:ext cx="417102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Keg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51851C9-B9FB-0549-A84B-94A14DE91CAB}"/>
              </a:ext>
            </a:extLst>
          </p:cNvPr>
          <p:cNvSpPr txBox="1"/>
          <p:nvPr/>
        </p:nvSpPr>
        <p:spPr>
          <a:xfrm>
            <a:off x="8228131" y="5583565"/>
            <a:ext cx="274434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3A7175-62DC-B945-9ADF-C0986D528BFF}"/>
              </a:ext>
            </a:extLst>
          </p:cNvPr>
          <p:cNvSpPr txBox="1"/>
          <p:nvPr/>
        </p:nvSpPr>
        <p:spPr>
          <a:xfrm>
            <a:off x="10925909" y="5583565"/>
            <a:ext cx="26000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62897EF7-F8F2-F74C-BD70-1E360DDE9A41}"/>
              </a:ext>
            </a:extLst>
          </p:cNvPr>
          <p:cNvSpPr txBox="1">
            <a:spLocks/>
          </p:cNvSpPr>
          <p:nvPr/>
        </p:nvSpPr>
        <p:spPr>
          <a:xfrm>
            <a:off x="1016870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46618A-4F85-0B47-9813-5C14131D3764}"/>
              </a:ext>
            </a:extLst>
          </p:cNvPr>
          <p:cNvSpPr txBox="1"/>
          <p:nvPr/>
        </p:nvSpPr>
        <p:spPr>
          <a:xfrm>
            <a:off x="1079814" y="3271515"/>
            <a:ext cx="893193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Knowledge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8BCD1918-9F29-9B4E-A4D1-70862F4C94D1}"/>
              </a:ext>
            </a:extLst>
          </p:cNvPr>
          <p:cNvSpPr txBox="1">
            <a:spLocks/>
          </p:cNvSpPr>
          <p:nvPr/>
        </p:nvSpPr>
        <p:spPr>
          <a:xfrm>
            <a:off x="3686286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6B09DB-AD85-854C-9B14-02E3B947ECFC}"/>
              </a:ext>
            </a:extLst>
          </p:cNvPr>
          <p:cNvSpPr txBox="1"/>
          <p:nvPr/>
        </p:nvSpPr>
        <p:spPr>
          <a:xfrm>
            <a:off x="3749230" y="3271515"/>
            <a:ext cx="729687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Example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6A16AD6-6315-6941-A94F-EECC19D3D1A9}"/>
              </a:ext>
            </a:extLst>
          </p:cNvPr>
          <p:cNvSpPr txBox="1">
            <a:spLocks/>
          </p:cNvSpPr>
          <p:nvPr/>
        </p:nvSpPr>
        <p:spPr>
          <a:xfrm>
            <a:off x="6355647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F5CBAB-D570-CE47-BC8D-31FBFC0362F2}"/>
              </a:ext>
            </a:extLst>
          </p:cNvPr>
          <p:cNvSpPr txBox="1"/>
          <p:nvPr/>
        </p:nvSpPr>
        <p:spPr>
          <a:xfrm>
            <a:off x="6418592" y="3271515"/>
            <a:ext cx="734496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Analysis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5FFA9342-8E15-A347-80C6-CBCE30ED1154}"/>
              </a:ext>
            </a:extLst>
          </p:cNvPr>
          <p:cNvSpPr txBox="1">
            <a:spLocks/>
          </p:cNvSpPr>
          <p:nvPr/>
        </p:nvSpPr>
        <p:spPr>
          <a:xfrm>
            <a:off x="9029085" y="3576328"/>
            <a:ext cx="2146046" cy="1711913"/>
          </a:xfrm>
          <a:prstGeom prst="rect">
            <a:avLst/>
          </a:prstGeom>
        </p:spPr>
        <p:txBody>
          <a:bodyPr vert="horz" wrap="square" lIns="108745" tIns="54373" rIns="108745" bIns="54373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tx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BEBF07E-C18B-8847-99E1-CB59C3E86572}"/>
              </a:ext>
            </a:extLst>
          </p:cNvPr>
          <p:cNvSpPr txBox="1"/>
          <p:nvPr/>
        </p:nvSpPr>
        <p:spPr>
          <a:xfrm>
            <a:off x="9092030" y="3248433"/>
            <a:ext cx="207204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tx2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Evaluation/comparison</a:t>
            </a:r>
          </a:p>
        </p:txBody>
      </p:sp>
    </p:spTree>
    <p:extLst>
      <p:ext uri="{BB962C8B-B14F-4D97-AF65-F5344CB8AC3E}">
        <p14:creationId xmlns:p14="http://schemas.microsoft.com/office/powerpoint/2010/main" val="108843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205D2-DD5F-1947-B0CB-106B70F64DDE}"/>
              </a:ext>
            </a:extLst>
          </p:cNvPr>
          <p:cNvSpPr/>
          <p:nvPr/>
        </p:nvSpPr>
        <p:spPr>
          <a:xfrm>
            <a:off x="1036913" y="3278451"/>
            <a:ext cx="2304032" cy="25990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3E4B92-0988-304E-BAE5-A6C69FB4B317}"/>
              </a:ext>
            </a:extLst>
          </p:cNvPr>
          <p:cNvSpPr/>
          <p:nvPr/>
        </p:nvSpPr>
        <p:spPr>
          <a:xfrm>
            <a:off x="3735661" y="3278451"/>
            <a:ext cx="2304032" cy="25990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9FA080-7E73-C447-9764-E930684DCEE5}"/>
              </a:ext>
            </a:extLst>
          </p:cNvPr>
          <p:cNvSpPr/>
          <p:nvPr/>
        </p:nvSpPr>
        <p:spPr>
          <a:xfrm>
            <a:off x="6434409" y="3278451"/>
            <a:ext cx="2304032" cy="259901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66B3F-FFE9-7A41-BEC3-B1E08988D3B5}"/>
              </a:ext>
            </a:extLst>
          </p:cNvPr>
          <p:cNvSpPr/>
          <p:nvPr/>
        </p:nvSpPr>
        <p:spPr>
          <a:xfrm>
            <a:off x="9133156" y="3278451"/>
            <a:ext cx="2304032" cy="25990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331CAF-8D76-A745-85F0-3631776C1326}"/>
              </a:ext>
            </a:extLst>
          </p:cNvPr>
          <p:cNvSpPr txBox="1"/>
          <p:nvPr/>
        </p:nvSpPr>
        <p:spPr>
          <a:xfrm>
            <a:off x="1036913" y="1906429"/>
            <a:ext cx="2304032" cy="1323055"/>
          </a:xfrm>
          <a:prstGeom prst="rect">
            <a:avLst/>
          </a:prstGeom>
          <a:solidFill>
            <a:schemeClr val="accent1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5D9E3-33EB-F64E-9A0B-B738F82F1BCE}"/>
              </a:ext>
            </a:extLst>
          </p:cNvPr>
          <p:cNvSpPr txBox="1"/>
          <p:nvPr/>
        </p:nvSpPr>
        <p:spPr>
          <a:xfrm>
            <a:off x="3735661" y="1906429"/>
            <a:ext cx="2304032" cy="1323055"/>
          </a:xfrm>
          <a:prstGeom prst="rect">
            <a:avLst/>
          </a:prstGeom>
          <a:solidFill>
            <a:schemeClr val="accent2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2F83EC-F6FE-5944-868E-004F90FCAC19}"/>
              </a:ext>
            </a:extLst>
          </p:cNvPr>
          <p:cNvSpPr txBox="1"/>
          <p:nvPr/>
        </p:nvSpPr>
        <p:spPr>
          <a:xfrm>
            <a:off x="6434409" y="1906429"/>
            <a:ext cx="2304032" cy="1323055"/>
          </a:xfrm>
          <a:prstGeom prst="rect">
            <a:avLst/>
          </a:prstGeom>
          <a:solidFill>
            <a:schemeClr val="accent3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8DBEE4-2263-3C4B-A630-DD0038AC3F30}"/>
              </a:ext>
            </a:extLst>
          </p:cNvPr>
          <p:cNvSpPr txBox="1"/>
          <p:nvPr/>
        </p:nvSpPr>
        <p:spPr>
          <a:xfrm>
            <a:off x="9133156" y="1906429"/>
            <a:ext cx="2304032" cy="1323055"/>
          </a:xfrm>
          <a:prstGeom prst="rect">
            <a:avLst/>
          </a:prstGeom>
          <a:solidFill>
            <a:schemeClr val="accent4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0" name="Oval 9">
            <a:extLst>
              <a:ext uri="{FF2B5EF4-FFF2-40B4-BE49-F238E27FC236}">
                <a16:creationId xmlns:a16="http://schemas.microsoft.com/office/drawing/2014/main" id="{16331E23-62E0-064B-9A9E-EB58CB2426BB}"/>
              </a:ext>
            </a:extLst>
          </p:cNvPr>
          <p:cNvSpPr/>
          <p:nvPr/>
        </p:nvSpPr>
        <p:spPr>
          <a:xfrm>
            <a:off x="747799" y="1639949"/>
            <a:ext cx="537417" cy="537417"/>
          </a:xfrm>
          <a:prstGeom prst="ellipse">
            <a:avLst/>
          </a:prstGeom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BAEE12E5-86B2-BB48-B547-BC4AADA07556}"/>
              </a:ext>
            </a:extLst>
          </p:cNvPr>
          <p:cNvSpPr/>
          <p:nvPr/>
        </p:nvSpPr>
        <p:spPr>
          <a:xfrm>
            <a:off x="3457133" y="1639949"/>
            <a:ext cx="537417" cy="537417"/>
          </a:xfrm>
          <a:prstGeom prst="ellipse">
            <a:avLst/>
          </a:prstGeom>
          <a:ln w="381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3EC09DB0-5C1B-E74B-B2D5-0138C236B078}"/>
              </a:ext>
            </a:extLst>
          </p:cNvPr>
          <p:cNvSpPr/>
          <p:nvPr/>
        </p:nvSpPr>
        <p:spPr>
          <a:xfrm>
            <a:off x="6166466" y="1639949"/>
            <a:ext cx="537417" cy="537417"/>
          </a:xfrm>
          <a:prstGeom prst="ellipse">
            <a:avLst/>
          </a:prstGeom>
          <a:ln w="381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2408FEBB-7437-974C-A867-B5121F5C48F2}"/>
              </a:ext>
            </a:extLst>
          </p:cNvPr>
          <p:cNvSpPr/>
          <p:nvPr/>
        </p:nvSpPr>
        <p:spPr>
          <a:xfrm>
            <a:off x="8875799" y="1639949"/>
            <a:ext cx="537417" cy="537417"/>
          </a:xfrm>
          <a:prstGeom prst="ellipse">
            <a:avLst/>
          </a:prstGeom>
          <a:ln w="381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4" name="Freeform 962">
            <a:extLst>
              <a:ext uri="{FF2B5EF4-FFF2-40B4-BE49-F238E27FC236}">
                <a16:creationId xmlns:a16="http://schemas.microsoft.com/office/drawing/2014/main" id="{0E0841A3-E92F-2046-B632-A8AD74FB24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4550" y="2299248"/>
            <a:ext cx="537417" cy="540339"/>
          </a:xfrm>
          <a:custGeom>
            <a:avLst/>
            <a:gdLst>
              <a:gd name="T0" fmla="*/ 139683 w 291741"/>
              <a:gd name="T1" fmla="*/ 253035 h 293327"/>
              <a:gd name="T2" fmla="*/ 30236 w 291741"/>
              <a:gd name="T3" fmla="*/ 253035 h 293327"/>
              <a:gd name="T4" fmla="*/ 258243 w 291741"/>
              <a:gd name="T5" fmla="*/ 243414 h 293327"/>
              <a:gd name="T6" fmla="*/ 275172 w 291741"/>
              <a:gd name="T7" fmla="*/ 239435 h 293327"/>
              <a:gd name="T8" fmla="*/ 175231 w 291741"/>
              <a:gd name="T9" fmla="*/ 213249 h 293327"/>
              <a:gd name="T10" fmla="*/ 149062 w 291741"/>
              <a:gd name="T11" fmla="*/ 222430 h 293327"/>
              <a:gd name="T12" fmla="*/ 87455 w 291741"/>
              <a:gd name="T13" fmla="*/ 213249 h 293327"/>
              <a:gd name="T14" fmla="*/ 126156 w 291741"/>
              <a:gd name="T15" fmla="*/ 222430 h 293327"/>
              <a:gd name="T16" fmla="*/ 87455 w 291741"/>
              <a:gd name="T17" fmla="*/ 213249 h 293327"/>
              <a:gd name="T18" fmla="*/ 49763 w 291741"/>
              <a:gd name="T19" fmla="*/ 227604 h 293327"/>
              <a:gd name="T20" fmla="*/ 49763 w 291741"/>
              <a:gd name="T21" fmla="*/ 200517 h 293327"/>
              <a:gd name="T22" fmla="*/ 31828 w 291741"/>
              <a:gd name="T23" fmla="*/ 218453 h 293327"/>
              <a:gd name="T24" fmla="*/ 175165 w 291741"/>
              <a:gd name="T25" fmla="*/ 178238 h 293327"/>
              <a:gd name="T26" fmla="*/ 122428 w 291741"/>
              <a:gd name="T27" fmla="*/ 187419 h 293327"/>
              <a:gd name="T28" fmla="*/ 34521 w 291741"/>
              <a:gd name="T29" fmla="*/ 178238 h 293327"/>
              <a:gd name="T30" fmla="*/ 98798 w 291741"/>
              <a:gd name="T31" fmla="*/ 187419 h 293327"/>
              <a:gd name="T32" fmla="*/ 34521 w 291741"/>
              <a:gd name="T33" fmla="*/ 178238 h 293327"/>
              <a:gd name="T34" fmla="*/ 257164 w 291741"/>
              <a:gd name="T35" fmla="*/ 234010 h 293327"/>
              <a:gd name="T36" fmla="*/ 283815 w 291741"/>
              <a:gd name="T37" fmla="*/ 234010 h 293327"/>
              <a:gd name="T38" fmla="*/ 265807 w 291741"/>
              <a:gd name="T39" fmla="*/ 168545 h 293327"/>
              <a:gd name="T40" fmla="*/ 181058 w 291741"/>
              <a:gd name="T41" fmla="*/ 146043 h 293327"/>
              <a:gd name="T42" fmla="*/ 82754 w 291741"/>
              <a:gd name="T43" fmla="*/ 146043 h 293327"/>
              <a:gd name="T44" fmla="*/ 40978 w 291741"/>
              <a:gd name="T45" fmla="*/ 145879 h 293327"/>
              <a:gd name="T46" fmla="*/ 49763 w 291741"/>
              <a:gd name="T47" fmla="*/ 137393 h 293327"/>
              <a:gd name="T48" fmla="*/ 49763 w 291741"/>
              <a:gd name="T49" fmla="*/ 163562 h 293327"/>
              <a:gd name="T50" fmla="*/ 98557 w 291741"/>
              <a:gd name="T51" fmla="*/ 106625 h 293327"/>
              <a:gd name="T52" fmla="*/ 151653 w 291741"/>
              <a:gd name="T53" fmla="*/ 115806 h 293327"/>
              <a:gd name="T54" fmla="*/ 98557 w 291741"/>
              <a:gd name="T55" fmla="*/ 106625 h 293327"/>
              <a:gd name="T56" fmla="*/ 80800 w 291741"/>
              <a:gd name="T57" fmla="*/ 111399 h 293327"/>
              <a:gd name="T58" fmla="*/ 30236 w 291741"/>
              <a:gd name="T59" fmla="*/ 111399 h 293327"/>
              <a:gd name="T60" fmla="*/ 175192 w 291741"/>
              <a:gd name="T61" fmla="*/ 71614 h 293327"/>
              <a:gd name="T62" fmla="*/ 142732 w 291741"/>
              <a:gd name="T63" fmla="*/ 80795 h 293327"/>
              <a:gd name="T64" fmla="*/ 87430 w 291741"/>
              <a:gd name="T65" fmla="*/ 71614 h 293327"/>
              <a:gd name="T66" fmla="*/ 119453 w 291741"/>
              <a:gd name="T67" fmla="*/ 80795 h 293327"/>
              <a:gd name="T68" fmla="*/ 87430 w 291741"/>
              <a:gd name="T69" fmla="*/ 71614 h 293327"/>
              <a:gd name="T70" fmla="*/ 49763 w 291741"/>
              <a:gd name="T71" fmla="*/ 83107 h 293327"/>
              <a:gd name="T72" fmla="*/ 49763 w 291741"/>
              <a:gd name="T73" fmla="*/ 57290 h 293327"/>
              <a:gd name="T74" fmla="*/ 31828 w 291741"/>
              <a:gd name="T75" fmla="*/ 74620 h 293327"/>
              <a:gd name="T76" fmla="*/ 257164 w 291741"/>
              <a:gd name="T77" fmla="*/ 36891 h 293327"/>
              <a:gd name="T78" fmla="*/ 279134 w 291741"/>
              <a:gd name="T79" fmla="*/ 160950 h 293327"/>
              <a:gd name="T80" fmla="*/ 275172 w 291741"/>
              <a:gd name="T81" fmla="*/ 32552 h 293327"/>
              <a:gd name="T82" fmla="*/ 265447 w 291741"/>
              <a:gd name="T83" fmla="*/ 10850 h 293327"/>
              <a:gd name="T84" fmla="*/ 275532 w 291741"/>
              <a:gd name="T85" fmla="*/ 10850 h 293327"/>
              <a:gd name="T86" fmla="*/ 55851 w 291741"/>
              <a:gd name="T87" fmla="*/ 8655 h 293327"/>
              <a:gd name="T88" fmla="*/ 140164 w 291741"/>
              <a:gd name="T89" fmla="*/ 34980 h 293327"/>
              <a:gd name="T90" fmla="*/ 55851 w 291741"/>
              <a:gd name="T91" fmla="*/ 8655 h 293327"/>
              <a:gd name="T92" fmla="*/ 9008 w 291741"/>
              <a:gd name="T93" fmla="*/ 264331 h 293327"/>
              <a:gd name="T94" fmla="*/ 200698 w 291741"/>
              <a:gd name="T95" fmla="*/ 264331 h 293327"/>
              <a:gd name="T96" fmla="*/ 162144 w 291741"/>
              <a:gd name="T97" fmla="*/ 8655 h 293327"/>
              <a:gd name="T98" fmla="*/ 69182 w 291741"/>
              <a:gd name="T99" fmla="*/ 43995 h 293327"/>
              <a:gd name="T100" fmla="*/ 28105 w 291741"/>
              <a:gd name="T101" fmla="*/ 8655 h 293327"/>
              <a:gd name="T102" fmla="*/ 282015 w 291741"/>
              <a:gd name="T103" fmla="*/ 3979 h 293327"/>
              <a:gd name="T104" fmla="*/ 290298 w 291741"/>
              <a:gd name="T105" fmla="*/ 30381 h 293327"/>
              <a:gd name="T106" fmla="*/ 292100 w 291741"/>
              <a:gd name="T107" fmla="*/ 243052 h 293327"/>
              <a:gd name="T108" fmla="*/ 266528 w 291741"/>
              <a:gd name="T109" fmla="*/ 291518 h 293327"/>
              <a:gd name="T110" fmla="*/ 248160 w 291741"/>
              <a:gd name="T111" fmla="*/ 39062 h 293327"/>
              <a:gd name="T112" fmla="*/ 229431 w 291741"/>
              <a:gd name="T113" fmla="*/ 119717 h 293327"/>
              <a:gd name="T114" fmla="*/ 251401 w 291741"/>
              <a:gd name="T115" fmla="*/ 29657 h 293327"/>
              <a:gd name="T116" fmla="*/ 259324 w 291741"/>
              <a:gd name="T117" fmla="*/ 3979 h 293327"/>
              <a:gd name="T118" fmla="*/ 181601 w 291741"/>
              <a:gd name="T119" fmla="*/ 0 h 293327"/>
              <a:gd name="T120" fmla="*/ 181601 w 291741"/>
              <a:gd name="T121" fmla="*/ 292458 h 293327"/>
              <a:gd name="T122" fmla="*/ 0 w 291741"/>
              <a:gd name="T123" fmla="*/ 28129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34486" y="247650"/>
                </a:moveTo>
                <a:lnTo>
                  <a:pt x="135376" y="247650"/>
                </a:lnTo>
                <a:cubicBezTo>
                  <a:pt x="137178" y="247650"/>
                  <a:pt x="139340" y="249848"/>
                  <a:pt x="139340" y="252413"/>
                </a:cubicBezTo>
                <a:cubicBezTo>
                  <a:pt x="139340" y="254611"/>
                  <a:pt x="137178" y="256809"/>
                  <a:pt x="135376" y="256809"/>
                </a:cubicBezTo>
                <a:lnTo>
                  <a:pt x="34486" y="256809"/>
                </a:lnTo>
                <a:cubicBezTo>
                  <a:pt x="31964" y="256809"/>
                  <a:pt x="30162" y="254611"/>
                  <a:pt x="30162" y="252413"/>
                </a:cubicBezTo>
                <a:cubicBezTo>
                  <a:pt x="30162" y="249848"/>
                  <a:pt x="31964" y="247650"/>
                  <a:pt x="34486" y="247650"/>
                </a:cubicBezTo>
                <a:close/>
                <a:moveTo>
                  <a:pt x="265154" y="238847"/>
                </a:moveTo>
                <a:lnTo>
                  <a:pt x="257609" y="242816"/>
                </a:lnTo>
                <a:lnTo>
                  <a:pt x="269825" y="276009"/>
                </a:lnTo>
                <a:lnTo>
                  <a:pt x="282040" y="242816"/>
                </a:lnTo>
                <a:lnTo>
                  <a:pt x="274496" y="238847"/>
                </a:lnTo>
                <a:cubicBezTo>
                  <a:pt x="271621" y="237404"/>
                  <a:pt x="268029" y="237404"/>
                  <a:pt x="265154" y="238847"/>
                </a:cubicBezTo>
                <a:close/>
                <a:moveTo>
                  <a:pt x="148696" y="212725"/>
                </a:moveTo>
                <a:lnTo>
                  <a:pt x="174801" y="212725"/>
                </a:lnTo>
                <a:cubicBezTo>
                  <a:pt x="177271" y="212725"/>
                  <a:pt x="179034" y="214557"/>
                  <a:pt x="179034" y="217121"/>
                </a:cubicBezTo>
                <a:cubicBezTo>
                  <a:pt x="179034" y="219686"/>
                  <a:pt x="177271" y="221884"/>
                  <a:pt x="174801" y="221884"/>
                </a:cubicBezTo>
                <a:lnTo>
                  <a:pt x="148696" y="221884"/>
                </a:lnTo>
                <a:cubicBezTo>
                  <a:pt x="146226" y="221884"/>
                  <a:pt x="144462" y="219686"/>
                  <a:pt x="144462" y="217121"/>
                </a:cubicBezTo>
                <a:cubicBezTo>
                  <a:pt x="144462" y="214557"/>
                  <a:pt x="146226" y="212725"/>
                  <a:pt x="148696" y="212725"/>
                </a:cubicBezTo>
                <a:close/>
                <a:moveTo>
                  <a:pt x="87241" y="212725"/>
                </a:moveTo>
                <a:lnTo>
                  <a:pt x="125846" y="212725"/>
                </a:lnTo>
                <a:cubicBezTo>
                  <a:pt x="127650" y="212725"/>
                  <a:pt x="129814" y="214557"/>
                  <a:pt x="129814" y="217121"/>
                </a:cubicBezTo>
                <a:cubicBezTo>
                  <a:pt x="129814" y="219686"/>
                  <a:pt x="127650" y="221884"/>
                  <a:pt x="125846" y="221884"/>
                </a:cubicBezTo>
                <a:lnTo>
                  <a:pt x="87241" y="221884"/>
                </a:lnTo>
                <a:cubicBezTo>
                  <a:pt x="84354" y="221884"/>
                  <a:pt x="82550" y="219686"/>
                  <a:pt x="82550" y="217121"/>
                </a:cubicBezTo>
                <a:cubicBezTo>
                  <a:pt x="82550" y="214557"/>
                  <a:pt x="84354" y="212725"/>
                  <a:pt x="87241" y="212725"/>
                </a:cubicBezTo>
                <a:close/>
                <a:moveTo>
                  <a:pt x="49641" y="208788"/>
                </a:moveTo>
                <a:cubicBezTo>
                  <a:pt x="44895" y="208788"/>
                  <a:pt x="40878" y="213170"/>
                  <a:pt x="40878" y="217916"/>
                </a:cubicBezTo>
                <a:cubicBezTo>
                  <a:pt x="40878" y="223028"/>
                  <a:pt x="44895" y="227045"/>
                  <a:pt x="49641" y="227045"/>
                </a:cubicBezTo>
                <a:cubicBezTo>
                  <a:pt x="54388" y="227045"/>
                  <a:pt x="58769" y="223028"/>
                  <a:pt x="58769" y="217916"/>
                </a:cubicBezTo>
                <a:cubicBezTo>
                  <a:pt x="58769" y="213170"/>
                  <a:pt x="54388" y="208788"/>
                  <a:pt x="49641" y="208788"/>
                </a:cubicBezTo>
                <a:close/>
                <a:moveTo>
                  <a:pt x="49641" y="200025"/>
                </a:moveTo>
                <a:cubicBezTo>
                  <a:pt x="59499" y="200025"/>
                  <a:pt x="67897" y="208058"/>
                  <a:pt x="67897" y="217916"/>
                </a:cubicBezTo>
                <a:cubicBezTo>
                  <a:pt x="67897" y="227775"/>
                  <a:pt x="59499" y="236173"/>
                  <a:pt x="49641" y="236173"/>
                </a:cubicBezTo>
                <a:cubicBezTo>
                  <a:pt x="39783" y="236173"/>
                  <a:pt x="31750" y="227775"/>
                  <a:pt x="31750" y="217916"/>
                </a:cubicBezTo>
                <a:cubicBezTo>
                  <a:pt x="31750" y="208058"/>
                  <a:pt x="39783" y="200025"/>
                  <a:pt x="49641" y="200025"/>
                </a:cubicBezTo>
                <a:close/>
                <a:moveTo>
                  <a:pt x="122128" y="177800"/>
                </a:moveTo>
                <a:lnTo>
                  <a:pt x="174735" y="177800"/>
                </a:lnTo>
                <a:cubicBezTo>
                  <a:pt x="177240" y="177800"/>
                  <a:pt x="179029" y="179998"/>
                  <a:pt x="179029" y="182562"/>
                </a:cubicBezTo>
                <a:cubicBezTo>
                  <a:pt x="179029" y="184761"/>
                  <a:pt x="177240" y="186959"/>
                  <a:pt x="174735" y="186959"/>
                </a:cubicBezTo>
                <a:lnTo>
                  <a:pt x="122128" y="186959"/>
                </a:lnTo>
                <a:cubicBezTo>
                  <a:pt x="119265" y="186959"/>
                  <a:pt x="117475" y="184761"/>
                  <a:pt x="117475" y="182562"/>
                </a:cubicBezTo>
                <a:cubicBezTo>
                  <a:pt x="117475" y="179998"/>
                  <a:pt x="119265" y="177800"/>
                  <a:pt x="122128" y="177800"/>
                </a:cubicBezTo>
                <a:close/>
                <a:moveTo>
                  <a:pt x="34437" y="177800"/>
                </a:moveTo>
                <a:lnTo>
                  <a:pt x="98556" y="177800"/>
                </a:lnTo>
                <a:cubicBezTo>
                  <a:pt x="101406" y="177800"/>
                  <a:pt x="102831" y="179998"/>
                  <a:pt x="102831" y="182562"/>
                </a:cubicBezTo>
                <a:cubicBezTo>
                  <a:pt x="102831" y="184761"/>
                  <a:pt x="101406" y="186959"/>
                  <a:pt x="98556" y="186959"/>
                </a:cubicBezTo>
                <a:lnTo>
                  <a:pt x="34437" y="186959"/>
                </a:lnTo>
                <a:cubicBezTo>
                  <a:pt x="31943" y="186959"/>
                  <a:pt x="30162" y="184761"/>
                  <a:pt x="30162" y="182562"/>
                </a:cubicBezTo>
                <a:cubicBezTo>
                  <a:pt x="30162" y="179998"/>
                  <a:pt x="31943" y="177800"/>
                  <a:pt x="34437" y="177800"/>
                </a:cubicBezTo>
                <a:close/>
                <a:moveTo>
                  <a:pt x="265154" y="168131"/>
                </a:moveTo>
                <a:lnTo>
                  <a:pt x="256532" y="172460"/>
                </a:lnTo>
                <a:lnTo>
                  <a:pt x="256532" y="233435"/>
                </a:lnTo>
                <a:lnTo>
                  <a:pt x="260843" y="230910"/>
                </a:lnTo>
                <a:cubicBezTo>
                  <a:pt x="266591" y="228745"/>
                  <a:pt x="273058" y="228745"/>
                  <a:pt x="278448" y="230910"/>
                </a:cubicBezTo>
                <a:lnTo>
                  <a:pt x="283118" y="233435"/>
                </a:lnTo>
                <a:lnTo>
                  <a:pt x="283118" y="172460"/>
                </a:lnTo>
                <a:lnTo>
                  <a:pt x="274496" y="168131"/>
                </a:lnTo>
                <a:cubicBezTo>
                  <a:pt x="271621" y="167049"/>
                  <a:pt x="268029" y="167049"/>
                  <a:pt x="265154" y="168131"/>
                </a:cubicBezTo>
                <a:close/>
                <a:moveTo>
                  <a:pt x="87254" y="141288"/>
                </a:moveTo>
                <a:lnTo>
                  <a:pt x="176271" y="141288"/>
                </a:lnTo>
                <a:cubicBezTo>
                  <a:pt x="178804" y="141288"/>
                  <a:pt x="180613" y="143852"/>
                  <a:pt x="180613" y="145684"/>
                </a:cubicBezTo>
                <a:cubicBezTo>
                  <a:pt x="180613" y="148249"/>
                  <a:pt x="178804" y="150447"/>
                  <a:pt x="176271" y="150447"/>
                </a:cubicBezTo>
                <a:lnTo>
                  <a:pt x="87254" y="150447"/>
                </a:lnTo>
                <a:cubicBezTo>
                  <a:pt x="84360" y="150447"/>
                  <a:pt x="82550" y="148249"/>
                  <a:pt x="82550" y="145684"/>
                </a:cubicBezTo>
                <a:cubicBezTo>
                  <a:pt x="82550" y="143852"/>
                  <a:pt x="84360" y="141288"/>
                  <a:pt x="87254" y="141288"/>
                </a:cubicBezTo>
                <a:close/>
                <a:moveTo>
                  <a:pt x="49641" y="137055"/>
                </a:moveTo>
                <a:cubicBezTo>
                  <a:pt x="44895" y="137055"/>
                  <a:pt x="40878" y="140935"/>
                  <a:pt x="40878" y="145521"/>
                </a:cubicBezTo>
                <a:cubicBezTo>
                  <a:pt x="40878" y="150460"/>
                  <a:pt x="44895" y="154341"/>
                  <a:pt x="49641" y="154341"/>
                </a:cubicBezTo>
                <a:cubicBezTo>
                  <a:pt x="54388" y="154341"/>
                  <a:pt x="58769" y="150460"/>
                  <a:pt x="58769" y="145521"/>
                </a:cubicBezTo>
                <a:cubicBezTo>
                  <a:pt x="58769" y="140935"/>
                  <a:pt x="54388" y="137055"/>
                  <a:pt x="49641" y="137055"/>
                </a:cubicBezTo>
                <a:close/>
                <a:moveTo>
                  <a:pt x="49641" y="128588"/>
                </a:moveTo>
                <a:cubicBezTo>
                  <a:pt x="59499" y="128588"/>
                  <a:pt x="67897" y="135996"/>
                  <a:pt x="67897" y="145521"/>
                </a:cubicBezTo>
                <a:cubicBezTo>
                  <a:pt x="67897" y="155046"/>
                  <a:pt x="59499" y="163160"/>
                  <a:pt x="49641" y="163160"/>
                </a:cubicBezTo>
                <a:cubicBezTo>
                  <a:pt x="39783" y="163160"/>
                  <a:pt x="31750" y="155046"/>
                  <a:pt x="31750" y="145521"/>
                </a:cubicBezTo>
                <a:cubicBezTo>
                  <a:pt x="31750" y="135996"/>
                  <a:pt x="39783" y="128588"/>
                  <a:pt x="49641" y="128588"/>
                </a:cubicBezTo>
                <a:close/>
                <a:moveTo>
                  <a:pt x="98315" y="106363"/>
                </a:moveTo>
                <a:lnTo>
                  <a:pt x="151281" y="106363"/>
                </a:lnTo>
                <a:cubicBezTo>
                  <a:pt x="153786" y="106363"/>
                  <a:pt x="155217" y="108927"/>
                  <a:pt x="155217" y="111125"/>
                </a:cubicBezTo>
                <a:cubicBezTo>
                  <a:pt x="155217" y="113690"/>
                  <a:pt x="153786" y="115522"/>
                  <a:pt x="151281" y="115522"/>
                </a:cubicBezTo>
                <a:lnTo>
                  <a:pt x="98315" y="115522"/>
                </a:lnTo>
                <a:cubicBezTo>
                  <a:pt x="96167" y="115522"/>
                  <a:pt x="93662" y="113690"/>
                  <a:pt x="93662" y="111125"/>
                </a:cubicBezTo>
                <a:cubicBezTo>
                  <a:pt x="93662" y="108927"/>
                  <a:pt x="96167" y="106363"/>
                  <a:pt x="98315" y="106363"/>
                </a:cubicBezTo>
                <a:close/>
                <a:moveTo>
                  <a:pt x="34486" y="106363"/>
                </a:moveTo>
                <a:lnTo>
                  <a:pt x="75558" y="106363"/>
                </a:lnTo>
                <a:cubicBezTo>
                  <a:pt x="78080" y="106363"/>
                  <a:pt x="80602" y="108927"/>
                  <a:pt x="80602" y="111125"/>
                </a:cubicBezTo>
                <a:cubicBezTo>
                  <a:pt x="80602" y="113690"/>
                  <a:pt x="78080" y="115522"/>
                  <a:pt x="75558" y="115522"/>
                </a:cubicBezTo>
                <a:lnTo>
                  <a:pt x="34486" y="115522"/>
                </a:lnTo>
                <a:cubicBezTo>
                  <a:pt x="31964" y="115522"/>
                  <a:pt x="30162" y="113690"/>
                  <a:pt x="30162" y="111125"/>
                </a:cubicBezTo>
                <a:cubicBezTo>
                  <a:pt x="30162" y="108927"/>
                  <a:pt x="31964" y="106363"/>
                  <a:pt x="34486" y="106363"/>
                </a:cubicBezTo>
                <a:close/>
                <a:moveTo>
                  <a:pt x="142382" y="71438"/>
                </a:moveTo>
                <a:lnTo>
                  <a:pt x="174762" y="71438"/>
                </a:lnTo>
                <a:cubicBezTo>
                  <a:pt x="177252" y="71438"/>
                  <a:pt x="179031" y="74002"/>
                  <a:pt x="179031" y="76200"/>
                </a:cubicBezTo>
                <a:cubicBezTo>
                  <a:pt x="179031" y="78399"/>
                  <a:pt x="177252" y="80597"/>
                  <a:pt x="174762" y="80597"/>
                </a:cubicBezTo>
                <a:lnTo>
                  <a:pt x="142382" y="80597"/>
                </a:lnTo>
                <a:cubicBezTo>
                  <a:pt x="139891" y="80597"/>
                  <a:pt x="138112" y="78399"/>
                  <a:pt x="138112" y="76200"/>
                </a:cubicBezTo>
                <a:cubicBezTo>
                  <a:pt x="138112" y="74002"/>
                  <a:pt x="139891" y="71438"/>
                  <a:pt x="142382" y="71438"/>
                </a:cubicBezTo>
                <a:close/>
                <a:moveTo>
                  <a:pt x="87216" y="71438"/>
                </a:moveTo>
                <a:lnTo>
                  <a:pt x="119159" y="71438"/>
                </a:lnTo>
                <a:cubicBezTo>
                  <a:pt x="121313" y="71438"/>
                  <a:pt x="123466" y="74002"/>
                  <a:pt x="123466" y="76200"/>
                </a:cubicBezTo>
                <a:cubicBezTo>
                  <a:pt x="123466" y="78399"/>
                  <a:pt x="121313" y="80597"/>
                  <a:pt x="119159" y="80597"/>
                </a:cubicBezTo>
                <a:lnTo>
                  <a:pt x="87216" y="80597"/>
                </a:lnTo>
                <a:cubicBezTo>
                  <a:pt x="84345" y="80597"/>
                  <a:pt x="82550" y="78399"/>
                  <a:pt x="82550" y="76200"/>
                </a:cubicBezTo>
                <a:cubicBezTo>
                  <a:pt x="82550" y="74002"/>
                  <a:pt x="84345" y="71438"/>
                  <a:pt x="87216" y="71438"/>
                </a:cubicBezTo>
                <a:close/>
                <a:moveTo>
                  <a:pt x="49641" y="65969"/>
                </a:moveTo>
                <a:cubicBezTo>
                  <a:pt x="44895" y="65969"/>
                  <a:pt x="40878" y="69497"/>
                  <a:pt x="40878" y="74436"/>
                </a:cubicBezTo>
                <a:cubicBezTo>
                  <a:pt x="40878" y="79022"/>
                  <a:pt x="44895" y="82903"/>
                  <a:pt x="49641" y="82903"/>
                </a:cubicBezTo>
                <a:cubicBezTo>
                  <a:pt x="54388" y="82903"/>
                  <a:pt x="58769" y="79022"/>
                  <a:pt x="58769" y="74436"/>
                </a:cubicBezTo>
                <a:cubicBezTo>
                  <a:pt x="58769" y="69497"/>
                  <a:pt x="54388" y="65969"/>
                  <a:pt x="49641" y="65969"/>
                </a:cubicBezTo>
                <a:close/>
                <a:moveTo>
                  <a:pt x="49641" y="57150"/>
                </a:moveTo>
                <a:cubicBezTo>
                  <a:pt x="59499" y="57150"/>
                  <a:pt x="67897" y="64911"/>
                  <a:pt x="67897" y="74436"/>
                </a:cubicBezTo>
                <a:cubicBezTo>
                  <a:pt x="67897" y="84314"/>
                  <a:pt x="59499" y="91722"/>
                  <a:pt x="49641" y="91722"/>
                </a:cubicBezTo>
                <a:cubicBezTo>
                  <a:pt x="39783" y="91722"/>
                  <a:pt x="31750" y="84314"/>
                  <a:pt x="31750" y="74436"/>
                </a:cubicBezTo>
                <a:cubicBezTo>
                  <a:pt x="31750" y="64911"/>
                  <a:pt x="39783" y="57150"/>
                  <a:pt x="49641" y="57150"/>
                </a:cubicBezTo>
                <a:close/>
                <a:moveTo>
                  <a:pt x="265154" y="32472"/>
                </a:moveTo>
                <a:lnTo>
                  <a:pt x="256532" y="36801"/>
                </a:lnTo>
                <a:lnTo>
                  <a:pt x="256532" y="162719"/>
                </a:lnTo>
                <a:lnTo>
                  <a:pt x="260843" y="160554"/>
                </a:lnTo>
                <a:cubicBezTo>
                  <a:pt x="266591" y="157668"/>
                  <a:pt x="273058" y="157668"/>
                  <a:pt x="278448" y="160554"/>
                </a:cubicBezTo>
                <a:lnTo>
                  <a:pt x="283118" y="162719"/>
                </a:lnTo>
                <a:lnTo>
                  <a:pt x="283118" y="36801"/>
                </a:lnTo>
                <a:lnTo>
                  <a:pt x="274496" y="32472"/>
                </a:lnTo>
                <a:cubicBezTo>
                  <a:pt x="271621" y="31028"/>
                  <a:pt x="268029" y="31028"/>
                  <a:pt x="265154" y="32472"/>
                </a:cubicBezTo>
                <a:close/>
                <a:moveTo>
                  <a:pt x="265514" y="10463"/>
                </a:moveTo>
                <a:lnTo>
                  <a:pt x="264795" y="10824"/>
                </a:lnTo>
                <a:lnTo>
                  <a:pt x="264795" y="23091"/>
                </a:lnTo>
                <a:cubicBezTo>
                  <a:pt x="268029" y="22009"/>
                  <a:pt x="271621" y="22009"/>
                  <a:pt x="274855" y="23091"/>
                </a:cubicBezTo>
                <a:lnTo>
                  <a:pt x="274855" y="10824"/>
                </a:lnTo>
                <a:lnTo>
                  <a:pt x="274136" y="10463"/>
                </a:lnTo>
                <a:cubicBezTo>
                  <a:pt x="271621" y="9381"/>
                  <a:pt x="268388" y="9381"/>
                  <a:pt x="265514" y="10463"/>
                </a:cubicBezTo>
                <a:close/>
                <a:moveTo>
                  <a:pt x="55713" y="8633"/>
                </a:moveTo>
                <a:lnTo>
                  <a:pt x="55713" y="21943"/>
                </a:lnTo>
                <a:cubicBezTo>
                  <a:pt x="55713" y="29498"/>
                  <a:pt x="61823" y="34894"/>
                  <a:pt x="69012" y="34894"/>
                </a:cubicBezTo>
                <a:lnTo>
                  <a:pt x="139820" y="34894"/>
                </a:lnTo>
                <a:cubicBezTo>
                  <a:pt x="147368" y="34894"/>
                  <a:pt x="153119" y="29498"/>
                  <a:pt x="153119" y="21943"/>
                </a:cubicBezTo>
                <a:lnTo>
                  <a:pt x="153119" y="8633"/>
                </a:lnTo>
                <a:lnTo>
                  <a:pt x="55713" y="8633"/>
                </a:lnTo>
                <a:close/>
                <a:moveTo>
                  <a:pt x="28036" y="8633"/>
                </a:moveTo>
                <a:cubicBezTo>
                  <a:pt x="17612" y="8633"/>
                  <a:pt x="8986" y="17267"/>
                  <a:pt x="8986" y="28059"/>
                </a:cubicBezTo>
                <a:lnTo>
                  <a:pt x="8986" y="263681"/>
                </a:lnTo>
                <a:cubicBezTo>
                  <a:pt x="8986" y="274473"/>
                  <a:pt x="17612" y="283107"/>
                  <a:pt x="28036" y="283107"/>
                </a:cubicBezTo>
                <a:lnTo>
                  <a:pt x="181155" y="283107"/>
                </a:lnTo>
                <a:cubicBezTo>
                  <a:pt x="191579" y="283107"/>
                  <a:pt x="200205" y="274473"/>
                  <a:pt x="200205" y="263681"/>
                </a:cubicBezTo>
                <a:lnTo>
                  <a:pt x="200205" y="28059"/>
                </a:lnTo>
                <a:cubicBezTo>
                  <a:pt x="200205" y="17267"/>
                  <a:pt x="191579" y="8633"/>
                  <a:pt x="181155" y="8633"/>
                </a:cubicBezTo>
                <a:lnTo>
                  <a:pt x="161746" y="8633"/>
                </a:lnTo>
                <a:lnTo>
                  <a:pt x="161746" y="21943"/>
                </a:lnTo>
                <a:cubicBezTo>
                  <a:pt x="161746" y="34174"/>
                  <a:pt x="152041" y="43887"/>
                  <a:pt x="139820" y="43887"/>
                </a:cubicBezTo>
                <a:lnTo>
                  <a:pt x="69012" y="43887"/>
                </a:lnTo>
                <a:cubicBezTo>
                  <a:pt x="57150" y="43887"/>
                  <a:pt x="47086" y="34174"/>
                  <a:pt x="47086" y="21943"/>
                </a:cubicBezTo>
                <a:lnTo>
                  <a:pt x="47086" y="8633"/>
                </a:lnTo>
                <a:lnTo>
                  <a:pt x="28036" y="8633"/>
                </a:lnTo>
                <a:close/>
                <a:moveTo>
                  <a:pt x="261921" y="2526"/>
                </a:moveTo>
                <a:cubicBezTo>
                  <a:pt x="266591" y="0"/>
                  <a:pt x="272699" y="0"/>
                  <a:pt x="278088" y="2526"/>
                </a:cubicBezTo>
                <a:lnTo>
                  <a:pt x="281322" y="3969"/>
                </a:lnTo>
                <a:cubicBezTo>
                  <a:pt x="282400" y="4690"/>
                  <a:pt x="283837" y="6494"/>
                  <a:pt x="283837" y="7937"/>
                </a:cubicBezTo>
                <a:lnTo>
                  <a:pt x="283837" y="27420"/>
                </a:lnTo>
                <a:lnTo>
                  <a:pt x="289585" y="30307"/>
                </a:lnTo>
                <a:cubicBezTo>
                  <a:pt x="291022" y="31028"/>
                  <a:pt x="291741" y="32472"/>
                  <a:pt x="291741" y="34276"/>
                </a:cubicBezTo>
                <a:lnTo>
                  <a:pt x="291741" y="240651"/>
                </a:lnTo>
                <a:cubicBezTo>
                  <a:pt x="291741" y="241373"/>
                  <a:pt x="291382" y="241733"/>
                  <a:pt x="291382" y="242455"/>
                </a:cubicBezTo>
                <a:lnTo>
                  <a:pt x="274136" y="290802"/>
                </a:lnTo>
                <a:cubicBezTo>
                  <a:pt x="273058" y="292245"/>
                  <a:pt x="271621" y="293327"/>
                  <a:pt x="269825" y="293327"/>
                </a:cubicBezTo>
                <a:cubicBezTo>
                  <a:pt x="268029" y="293327"/>
                  <a:pt x="266232" y="292245"/>
                  <a:pt x="265873" y="290802"/>
                </a:cubicBezTo>
                <a:lnTo>
                  <a:pt x="247909" y="242455"/>
                </a:lnTo>
                <a:cubicBezTo>
                  <a:pt x="247550" y="241733"/>
                  <a:pt x="247550" y="241373"/>
                  <a:pt x="247550" y="240651"/>
                </a:cubicBezTo>
                <a:lnTo>
                  <a:pt x="247550" y="38966"/>
                </a:lnTo>
                <a:cubicBezTo>
                  <a:pt x="239286" y="40770"/>
                  <a:pt x="232819" y="47264"/>
                  <a:pt x="232819" y="54480"/>
                </a:cubicBezTo>
                <a:lnTo>
                  <a:pt x="232819" y="115094"/>
                </a:lnTo>
                <a:cubicBezTo>
                  <a:pt x="232819" y="117980"/>
                  <a:pt x="231023" y="119423"/>
                  <a:pt x="228867" y="119423"/>
                </a:cubicBezTo>
                <a:cubicBezTo>
                  <a:pt x="225993" y="119423"/>
                  <a:pt x="223837" y="117980"/>
                  <a:pt x="223837" y="115094"/>
                </a:cubicBezTo>
                <a:lnTo>
                  <a:pt x="223837" y="54480"/>
                </a:lnTo>
                <a:cubicBezTo>
                  <a:pt x="223837" y="41131"/>
                  <a:pt x="236053" y="30668"/>
                  <a:pt x="250783" y="29585"/>
                </a:cubicBezTo>
                <a:lnTo>
                  <a:pt x="255813" y="27420"/>
                </a:lnTo>
                <a:lnTo>
                  <a:pt x="255813" y="7937"/>
                </a:lnTo>
                <a:cubicBezTo>
                  <a:pt x="255813" y="6494"/>
                  <a:pt x="256891" y="4690"/>
                  <a:pt x="258687" y="3969"/>
                </a:cubicBezTo>
                <a:lnTo>
                  <a:pt x="261921" y="2526"/>
                </a:lnTo>
                <a:close/>
                <a:moveTo>
                  <a:pt x="28036" y="0"/>
                </a:moveTo>
                <a:lnTo>
                  <a:pt x="181155" y="0"/>
                </a:lnTo>
                <a:cubicBezTo>
                  <a:pt x="196611" y="0"/>
                  <a:pt x="209191" y="12591"/>
                  <a:pt x="209191" y="28059"/>
                </a:cubicBezTo>
                <a:lnTo>
                  <a:pt x="209191" y="263681"/>
                </a:lnTo>
                <a:cubicBezTo>
                  <a:pt x="209191" y="279150"/>
                  <a:pt x="196611" y="291740"/>
                  <a:pt x="181155" y="291740"/>
                </a:cubicBezTo>
                <a:lnTo>
                  <a:pt x="28036" y="291740"/>
                </a:lnTo>
                <a:cubicBezTo>
                  <a:pt x="12221" y="291740"/>
                  <a:pt x="0" y="279150"/>
                  <a:pt x="0" y="263681"/>
                </a:cubicBezTo>
                <a:lnTo>
                  <a:pt x="0" y="28059"/>
                </a:lnTo>
                <a:cubicBezTo>
                  <a:pt x="0" y="12591"/>
                  <a:pt x="12221" y="0"/>
                  <a:pt x="28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5" name="Freeform 255">
            <a:extLst>
              <a:ext uri="{FF2B5EF4-FFF2-40B4-BE49-F238E27FC236}">
                <a16:creationId xmlns:a16="http://schemas.microsoft.com/office/drawing/2014/main" id="{14477F62-CE14-704A-8495-4F3F486A22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03883" y="2299248"/>
            <a:ext cx="543259" cy="540337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6" name="Freeform 980">
            <a:extLst>
              <a:ext uri="{FF2B5EF4-FFF2-40B4-BE49-F238E27FC236}">
                <a16:creationId xmlns:a16="http://schemas.microsoft.com/office/drawing/2014/main" id="{EBE03D78-8FC7-F846-8F8D-35C6397E43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13216" y="2299248"/>
            <a:ext cx="484844" cy="537417"/>
          </a:xfrm>
          <a:custGeom>
            <a:avLst/>
            <a:gdLst>
              <a:gd name="T0" fmla="*/ 97242 w 262678"/>
              <a:gd name="T1" fmla="*/ 284515 h 291382"/>
              <a:gd name="T2" fmla="*/ 106300 w 262678"/>
              <a:gd name="T3" fmla="*/ 276572 h 291382"/>
              <a:gd name="T4" fmla="*/ 199057 w 262678"/>
              <a:gd name="T5" fmla="*/ 263574 h 291382"/>
              <a:gd name="T6" fmla="*/ 103259 w 262678"/>
              <a:gd name="T7" fmla="*/ 155927 h 291382"/>
              <a:gd name="T8" fmla="*/ 98465 w 262678"/>
              <a:gd name="T9" fmla="*/ 242185 h 291382"/>
              <a:gd name="T10" fmla="*/ 9557 w 262678"/>
              <a:gd name="T11" fmla="*/ 139370 h 291382"/>
              <a:gd name="T12" fmla="*/ 254493 w 262678"/>
              <a:gd name="T13" fmla="*/ 139370 h 291382"/>
              <a:gd name="T14" fmla="*/ 112821 w 262678"/>
              <a:gd name="T15" fmla="*/ 130343 h 291382"/>
              <a:gd name="T16" fmla="*/ 134561 w 262678"/>
              <a:gd name="T17" fmla="*/ 109762 h 291382"/>
              <a:gd name="T18" fmla="*/ 112821 w 262678"/>
              <a:gd name="T19" fmla="*/ 107596 h 291382"/>
              <a:gd name="T20" fmla="*/ 47964 w 262678"/>
              <a:gd name="T21" fmla="*/ 130343 h 291382"/>
              <a:gd name="T22" fmla="*/ 65718 w 262678"/>
              <a:gd name="T23" fmla="*/ 96764 h 291382"/>
              <a:gd name="T24" fmla="*/ 112821 w 262678"/>
              <a:gd name="T25" fmla="*/ 97487 h 291382"/>
              <a:gd name="T26" fmla="*/ 139634 w 262678"/>
              <a:gd name="T27" fmla="*/ 97487 h 291382"/>
              <a:gd name="T28" fmla="*/ 126591 w 262678"/>
              <a:gd name="T29" fmla="*/ 64630 h 291382"/>
              <a:gd name="T30" fmla="*/ 205216 w 262678"/>
              <a:gd name="T31" fmla="*/ 56325 h 291382"/>
              <a:gd name="T32" fmla="*/ 222970 w 262678"/>
              <a:gd name="T33" fmla="*/ 56325 h 291382"/>
              <a:gd name="T34" fmla="*/ 178767 w 262678"/>
              <a:gd name="T35" fmla="*/ 130343 h 291382"/>
              <a:gd name="T36" fmla="*/ 178767 w 262678"/>
              <a:gd name="T37" fmla="*/ 56325 h 291382"/>
              <a:gd name="T38" fmla="*/ 47964 w 262678"/>
              <a:gd name="T39" fmla="*/ 90987 h 291382"/>
              <a:gd name="T40" fmla="*/ 74413 w 262678"/>
              <a:gd name="T41" fmla="*/ 90987 h 291382"/>
              <a:gd name="T42" fmla="*/ 56297 w 262678"/>
              <a:gd name="T43" fmla="*/ 31773 h 291382"/>
              <a:gd name="T44" fmla="*/ 121880 w 262678"/>
              <a:gd name="T45" fmla="*/ 54159 h 291382"/>
              <a:gd name="T46" fmla="*/ 126591 w 262678"/>
              <a:gd name="T47" fmla="*/ 17331 h 291382"/>
              <a:gd name="T48" fmla="*/ 219709 w 262678"/>
              <a:gd name="T49" fmla="*/ 47660 h 291382"/>
              <a:gd name="T50" fmla="*/ 55935 w 262678"/>
              <a:gd name="T51" fmla="*/ 10110 h 291382"/>
              <a:gd name="T52" fmla="*/ 66080 w 262678"/>
              <a:gd name="T53" fmla="*/ 10110 h 291382"/>
              <a:gd name="T54" fmla="*/ 126591 w 262678"/>
              <a:gd name="T55" fmla="*/ 0 h 291382"/>
              <a:gd name="T56" fmla="*/ 148692 w 262678"/>
              <a:gd name="T57" fmla="*/ 53075 h 291382"/>
              <a:gd name="T58" fmla="*/ 169707 w 262678"/>
              <a:gd name="T59" fmla="*/ 51992 h 291382"/>
              <a:gd name="T60" fmla="*/ 200869 w 262678"/>
              <a:gd name="T61" fmla="*/ 0 h 291382"/>
              <a:gd name="T62" fmla="*/ 232029 w 262678"/>
              <a:gd name="T63" fmla="*/ 51992 h 291382"/>
              <a:gd name="T64" fmla="*/ 263551 w 262678"/>
              <a:gd name="T65" fmla="*/ 131787 h 291382"/>
              <a:gd name="T66" fmla="*/ 236015 w 262678"/>
              <a:gd name="T67" fmla="*/ 263574 h 291382"/>
              <a:gd name="T68" fmla="*/ 203767 w 262678"/>
              <a:gd name="T69" fmla="*/ 292820 h 291382"/>
              <a:gd name="T70" fmla="*/ 56297 w 262678"/>
              <a:gd name="T71" fmla="*/ 263574 h 291382"/>
              <a:gd name="T72" fmla="*/ 135 w 262678"/>
              <a:gd name="T73" fmla="*/ 135759 h 291382"/>
              <a:gd name="T74" fmla="*/ 38905 w 262678"/>
              <a:gd name="T75" fmla="*/ 130343 h 291382"/>
              <a:gd name="T76" fmla="*/ 24049 w 262678"/>
              <a:gd name="T77" fmla="*/ 90987 h 291382"/>
              <a:gd name="T78" fmla="*/ 14991 w 262678"/>
              <a:gd name="T79" fmla="*/ 54159 h 291382"/>
              <a:gd name="T80" fmla="*/ 46877 w 262678"/>
              <a:gd name="T81" fmla="*/ 7222 h 291382"/>
              <a:gd name="T82" fmla="*/ 68979 w 262678"/>
              <a:gd name="T83" fmla="*/ 2166 h 291382"/>
              <a:gd name="T84" fmla="*/ 74776 w 262678"/>
              <a:gd name="T85" fmla="*/ 26719 h 291382"/>
              <a:gd name="T86" fmla="*/ 83471 w 262678"/>
              <a:gd name="T87" fmla="*/ 130343 h 291382"/>
              <a:gd name="T88" fmla="*/ 104488 w 262678"/>
              <a:gd name="T89" fmla="*/ 50910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7" name="Freeform 987">
            <a:extLst>
              <a:ext uri="{FF2B5EF4-FFF2-40B4-BE49-F238E27FC236}">
                <a16:creationId xmlns:a16="http://schemas.microsoft.com/office/drawing/2014/main" id="{D58D1A74-8101-D44A-AD56-D9D0219088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5216" y="2299248"/>
            <a:ext cx="537417" cy="537417"/>
          </a:xfrm>
          <a:custGeom>
            <a:avLst/>
            <a:gdLst>
              <a:gd name="T0" fmla="*/ 235161 w 291741"/>
              <a:gd name="T1" fmla="*/ 247411 h 291740"/>
              <a:gd name="T2" fmla="*/ 230387 w 291741"/>
              <a:gd name="T3" fmla="*/ 263819 h 291740"/>
              <a:gd name="T4" fmla="*/ 225980 w 291741"/>
              <a:gd name="T5" fmla="*/ 247411 h 291740"/>
              <a:gd name="T6" fmla="*/ 99686 w 291741"/>
              <a:gd name="T7" fmla="*/ 243487 h 291740"/>
              <a:gd name="T8" fmla="*/ 104651 w 291741"/>
              <a:gd name="T9" fmla="*/ 259538 h 291740"/>
              <a:gd name="T10" fmla="*/ 95484 w 291741"/>
              <a:gd name="T11" fmla="*/ 259538 h 291740"/>
              <a:gd name="T12" fmla="*/ 99686 w 291741"/>
              <a:gd name="T13" fmla="*/ 243487 h 291740"/>
              <a:gd name="T14" fmla="*/ 259265 w 291741"/>
              <a:gd name="T15" fmla="*/ 224390 h 291740"/>
              <a:gd name="T16" fmla="*/ 259265 w 291741"/>
              <a:gd name="T17" fmla="*/ 233572 h 291740"/>
              <a:gd name="T18" fmla="*/ 243486 w 291741"/>
              <a:gd name="T19" fmla="*/ 229164 h 291740"/>
              <a:gd name="T20" fmla="*/ 69172 w 291741"/>
              <a:gd name="T21" fmla="*/ 224390 h 291740"/>
              <a:gd name="T22" fmla="*/ 85579 w 291741"/>
              <a:gd name="T23" fmla="*/ 229164 h 291740"/>
              <a:gd name="T24" fmla="*/ 69172 w 291741"/>
              <a:gd name="T25" fmla="*/ 233572 h 291740"/>
              <a:gd name="T26" fmla="*/ 69172 w 291741"/>
              <a:gd name="T27" fmla="*/ 224390 h 291740"/>
              <a:gd name="T28" fmla="*/ 137570 w 291741"/>
              <a:gd name="T29" fmla="*/ 164096 h 291740"/>
              <a:gd name="T30" fmla="*/ 192718 w 291741"/>
              <a:gd name="T31" fmla="*/ 164096 h 291740"/>
              <a:gd name="T32" fmla="*/ 226096 w 291741"/>
              <a:gd name="T33" fmla="*/ 106558 h 291740"/>
              <a:gd name="T34" fmla="*/ 203238 w 291741"/>
              <a:gd name="T35" fmla="*/ 160116 h 291740"/>
              <a:gd name="T36" fmla="*/ 203238 w 291741"/>
              <a:gd name="T37" fmla="*/ 167715 h 291740"/>
              <a:gd name="T38" fmla="*/ 226096 w 291741"/>
              <a:gd name="T39" fmla="*/ 220911 h 291740"/>
              <a:gd name="T40" fmla="*/ 104192 w 291741"/>
              <a:gd name="T41" fmla="*/ 106558 h 291740"/>
              <a:gd name="T42" fmla="*/ 156799 w 291741"/>
              <a:gd name="T43" fmla="*/ 186894 h 291740"/>
              <a:gd name="T44" fmla="*/ 124871 w 291741"/>
              <a:gd name="T45" fmla="*/ 164096 h 291740"/>
              <a:gd name="T46" fmla="*/ 156799 w 291741"/>
              <a:gd name="T47" fmla="*/ 140575 h 291740"/>
              <a:gd name="T48" fmla="*/ 97661 w 291741"/>
              <a:gd name="T49" fmla="*/ 94255 h 291740"/>
              <a:gd name="T50" fmla="*/ 165144 w 291741"/>
              <a:gd name="T51" fmla="*/ 135509 h 291740"/>
              <a:gd name="T52" fmla="*/ 232988 w 291741"/>
              <a:gd name="T53" fmla="*/ 94255 h 291740"/>
              <a:gd name="T54" fmla="*/ 235166 w 291741"/>
              <a:gd name="T55" fmla="*/ 229234 h 291740"/>
              <a:gd name="T56" fmla="*/ 230449 w 291741"/>
              <a:gd name="T57" fmla="*/ 233577 h 291740"/>
              <a:gd name="T58" fmla="*/ 165144 w 291741"/>
              <a:gd name="T59" fmla="*/ 192323 h 291740"/>
              <a:gd name="T60" fmla="*/ 99475 w 291741"/>
              <a:gd name="T61" fmla="*/ 233577 h 291740"/>
              <a:gd name="T62" fmla="*/ 95484 w 291741"/>
              <a:gd name="T63" fmla="*/ 229234 h 291740"/>
              <a:gd name="T64" fmla="*/ 97661 w 291741"/>
              <a:gd name="T65" fmla="*/ 94255 h 291740"/>
              <a:gd name="T66" fmla="*/ 259265 w 291741"/>
              <a:gd name="T67" fmla="*/ 93894 h 291740"/>
              <a:gd name="T68" fmla="*/ 259265 w 291741"/>
              <a:gd name="T69" fmla="*/ 103075 h 291740"/>
              <a:gd name="T70" fmla="*/ 243486 w 291741"/>
              <a:gd name="T71" fmla="*/ 98667 h 291740"/>
              <a:gd name="T72" fmla="*/ 69172 w 291741"/>
              <a:gd name="T73" fmla="*/ 93894 h 291740"/>
              <a:gd name="T74" fmla="*/ 85579 w 291741"/>
              <a:gd name="T75" fmla="*/ 98667 h 291740"/>
              <a:gd name="T76" fmla="*/ 69172 w 291741"/>
              <a:gd name="T77" fmla="*/ 103075 h 291740"/>
              <a:gd name="T78" fmla="*/ 69172 w 291741"/>
              <a:gd name="T79" fmla="*/ 93894 h 291740"/>
              <a:gd name="T80" fmla="*/ 235161 w 291741"/>
              <a:gd name="T81" fmla="*/ 69455 h 291740"/>
              <a:gd name="T82" fmla="*/ 230387 w 291741"/>
              <a:gd name="T83" fmla="*/ 85585 h 291740"/>
              <a:gd name="T84" fmla="*/ 225980 w 291741"/>
              <a:gd name="T85" fmla="*/ 69455 h 291740"/>
              <a:gd name="T86" fmla="*/ 99686 w 291741"/>
              <a:gd name="T87" fmla="*/ 65247 h 291740"/>
              <a:gd name="T88" fmla="*/ 104651 w 291741"/>
              <a:gd name="T89" fmla="*/ 81028 h 291740"/>
              <a:gd name="T90" fmla="*/ 95484 w 291741"/>
              <a:gd name="T91" fmla="*/ 81028 h 291740"/>
              <a:gd name="T92" fmla="*/ 99686 w 291741"/>
              <a:gd name="T93" fmla="*/ 65247 h 291740"/>
              <a:gd name="T94" fmla="*/ 47240 w 291741"/>
              <a:gd name="T95" fmla="*/ 211321 h 291740"/>
              <a:gd name="T96" fmla="*/ 9015 w 291741"/>
              <a:gd name="T97" fmla="*/ 249548 h 291740"/>
              <a:gd name="T98" fmla="*/ 283443 w 291741"/>
              <a:gd name="T99" fmla="*/ 283445 h 291740"/>
              <a:gd name="T100" fmla="*/ 47240 w 291741"/>
              <a:gd name="T101" fmla="*/ 45438 h 291740"/>
              <a:gd name="T102" fmla="*/ 9015 w 291741"/>
              <a:gd name="T103" fmla="*/ 42192 h 291740"/>
              <a:gd name="T104" fmla="*/ 38225 w 291741"/>
              <a:gd name="T105" fmla="*/ 207355 h 291740"/>
              <a:gd name="T106" fmla="*/ 42914 w 291741"/>
              <a:gd name="T107" fmla="*/ 0 h 291740"/>
              <a:gd name="T108" fmla="*/ 47240 w 291741"/>
              <a:gd name="T109" fmla="*/ 37144 h 291740"/>
              <a:gd name="T110" fmla="*/ 292459 w 291741"/>
              <a:gd name="T111" fmla="*/ 41111 h 291740"/>
              <a:gd name="T112" fmla="*/ 288492 w 291741"/>
              <a:gd name="T113" fmla="*/ 292460 h 291740"/>
              <a:gd name="T114" fmla="*/ 0 w 291741"/>
              <a:gd name="T115" fmla="*/ 249548 h 291740"/>
              <a:gd name="T116" fmla="*/ 42914 w 291741"/>
              <a:gd name="T117" fmla="*/ 0 h 2917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1741" h="291740">
                <a:moveTo>
                  <a:pt x="229821" y="242887"/>
                </a:moveTo>
                <a:cubicBezTo>
                  <a:pt x="232385" y="242887"/>
                  <a:pt x="234583" y="244666"/>
                  <a:pt x="234583" y="246801"/>
                </a:cubicBezTo>
                <a:lnTo>
                  <a:pt x="234583" y="258899"/>
                </a:lnTo>
                <a:cubicBezTo>
                  <a:pt x="234583" y="261390"/>
                  <a:pt x="232385" y="263169"/>
                  <a:pt x="229821" y="263169"/>
                </a:cubicBezTo>
                <a:cubicBezTo>
                  <a:pt x="227623" y="263169"/>
                  <a:pt x="225425" y="261390"/>
                  <a:pt x="225425" y="258899"/>
                </a:cubicBezTo>
                <a:lnTo>
                  <a:pt x="225425" y="246801"/>
                </a:lnTo>
                <a:cubicBezTo>
                  <a:pt x="225425" y="244666"/>
                  <a:pt x="227623" y="242887"/>
                  <a:pt x="229821" y="242887"/>
                </a:cubicBezTo>
                <a:close/>
                <a:moveTo>
                  <a:pt x="99441" y="242887"/>
                </a:moveTo>
                <a:cubicBezTo>
                  <a:pt x="102489" y="242887"/>
                  <a:pt x="104394" y="244666"/>
                  <a:pt x="104394" y="246801"/>
                </a:cubicBezTo>
                <a:lnTo>
                  <a:pt x="104394" y="258899"/>
                </a:lnTo>
                <a:cubicBezTo>
                  <a:pt x="104394" y="261390"/>
                  <a:pt x="102489" y="263169"/>
                  <a:pt x="99441" y="263169"/>
                </a:cubicBezTo>
                <a:cubicBezTo>
                  <a:pt x="96774" y="263169"/>
                  <a:pt x="95250" y="261390"/>
                  <a:pt x="95250" y="258899"/>
                </a:cubicBezTo>
                <a:lnTo>
                  <a:pt x="95250" y="246801"/>
                </a:lnTo>
                <a:cubicBezTo>
                  <a:pt x="95250" y="244666"/>
                  <a:pt x="96774" y="242887"/>
                  <a:pt x="99441" y="242887"/>
                </a:cubicBezTo>
                <a:close/>
                <a:moveTo>
                  <a:pt x="247435" y="223837"/>
                </a:moveTo>
                <a:lnTo>
                  <a:pt x="258628" y="223837"/>
                </a:lnTo>
                <a:cubicBezTo>
                  <a:pt x="261077" y="223837"/>
                  <a:pt x="263175" y="226035"/>
                  <a:pt x="263175" y="228600"/>
                </a:cubicBezTo>
                <a:cubicBezTo>
                  <a:pt x="263175" y="231164"/>
                  <a:pt x="261077" y="232996"/>
                  <a:pt x="258628" y="232996"/>
                </a:cubicBezTo>
                <a:lnTo>
                  <a:pt x="247435" y="232996"/>
                </a:lnTo>
                <a:cubicBezTo>
                  <a:pt x="244987" y="232996"/>
                  <a:pt x="242888" y="231164"/>
                  <a:pt x="242888" y="228600"/>
                </a:cubicBezTo>
                <a:cubicBezTo>
                  <a:pt x="242888" y="226035"/>
                  <a:pt x="244987" y="223837"/>
                  <a:pt x="247435" y="223837"/>
                </a:cubicBezTo>
                <a:close/>
                <a:moveTo>
                  <a:pt x="69002" y="223837"/>
                </a:moveTo>
                <a:lnTo>
                  <a:pt x="80743" y="223837"/>
                </a:lnTo>
                <a:cubicBezTo>
                  <a:pt x="83234" y="223837"/>
                  <a:pt x="85369" y="226035"/>
                  <a:pt x="85369" y="228600"/>
                </a:cubicBezTo>
                <a:cubicBezTo>
                  <a:pt x="85369" y="231164"/>
                  <a:pt x="83234" y="232996"/>
                  <a:pt x="80743" y="232996"/>
                </a:cubicBezTo>
                <a:lnTo>
                  <a:pt x="69002" y="232996"/>
                </a:lnTo>
                <a:cubicBezTo>
                  <a:pt x="66867" y="232996"/>
                  <a:pt x="65088" y="231164"/>
                  <a:pt x="65088" y="228600"/>
                </a:cubicBezTo>
                <a:cubicBezTo>
                  <a:pt x="65088" y="226035"/>
                  <a:pt x="66867" y="223837"/>
                  <a:pt x="69002" y="223837"/>
                </a:cubicBezTo>
                <a:close/>
                <a:moveTo>
                  <a:pt x="164738" y="145643"/>
                </a:moveTo>
                <a:lnTo>
                  <a:pt x="137232" y="163692"/>
                </a:lnTo>
                <a:lnTo>
                  <a:pt x="164738" y="181019"/>
                </a:lnTo>
                <a:lnTo>
                  <a:pt x="192244" y="163692"/>
                </a:lnTo>
                <a:lnTo>
                  <a:pt x="164738" y="145643"/>
                </a:lnTo>
                <a:close/>
                <a:moveTo>
                  <a:pt x="225540" y="106296"/>
                </a:moveTo>
                <a:lnTo>
                  <a:pt x="173062" y="140229"/>
                </a:lnTo>
                <a:lnTo>
                  <a:pt x="202739" y="159722"/>
                </a:lnTo>
                <a:cubicBezTo>
                  <a:pt x="204187" y="160805"/>
                  <a:pt x="204911" y="161887"/>
                  <a:pt x="204911" y="163692"/>
                </a:cubicBezTo>
                <a:cubicBezTo>
                  <a:pt x="204911" y="164775"/>
                  <a:pt x="204187" y="166580"/>
                  <a:pt x="202739" y="167302"/>
                </a:cubicBezTo>
                <a:lnTo>
                  <a:pt x="173062" y="186434"/>
                </a:lnTo>
                <a:lnTo>
                  <a:pt x="225540" y="220367"/>
                </a:lnTo>
                <a:lnTo>
                  <a:pt x="225540" y="106296"/>
                </a:lnTo>
                <a:close/>
                <a:moveTo>
                  <a:pt x="103936" y="106296"/>
                </a:moveTo>
                <a:lnTo>
                  <a:pt x="103936" y="220367"/>
                </a:lnTo>
                <a:lnTo>
                  <a:pt x="156414" y="186434"/>
                </a:lnTo>
                <a:lnTo>
                  <a:pt x="126737" y="167302"/>
                </a:lnTo>
                <a:cubicBezTo>
                  <a:pt x="125289" y="166580"/>
                  <a:pt x="124565" y="164775"/>
                  <a:pt x="124565" y="163692"/>
                </a:cubicBezTo>
                <a:cubicBezTo>
                  <a:pt x="124565" y="161887"/>
                  <a:pt x="125289" y="160805"/>
                  <a:pt x="126737" y="159722"/>
                </a:cubicBezTo>
                <a:lnTo>
                  <a:pt x="156414" y="140229"/>
                </a:lnTo>
                <a:lnTo>
                  <a:pt x="103936" y="106296"/>
                </a:lnTo>
                <a:close/>
                <a:moveTo>
                  <a:pt x="97421" y="94023"/>
                </a:moveTo>
                <a:cubicBezTo>
                  <a:pt x="98869" y="93662"/>
                  <a:pt x="100317" y="93662"/>
                  <a:pt x="102126" y="94745"/>
                </a:cubicBezTo>
                <a:lnTo>
                  <a:pt x="164738" y="135175"/>
                </a:lnTo>
                <a:lnTo>
                  <a:pt x="227711" y="94745"/>
                </a:lnTo>
                <a:cubicBezTo>
                  <a:pt x="229159" y="93662"/>
                  <a:pt x="230607" y="93662"/>
                  <a:pt x="232416" y="94023"/>
                </a:cubicBezTo>
                <a:cubicBezTo>
                  <a:pt x="233502" y="95106"/>
                  <a:pt x="234588" y="96911"/>
                  <a:pt x="234588" y="98355"/>
                </a:cubicBezTo>
                <a:lnTo>
                  <a:pt x="234588" y="228669"/>
                </a:lnTo>
                <a:cubicBezTo>
                  <a:pt x="234588" y="230113"/>
                  <a:pt x="233502" y="231557"/>
                  <a:pt x="232416" y="232279"/>
                </a:cubicBezTo>
                <a:cubicBezTo>
                  <a:pt x="231331" y="233001"/>
                  <a:pt x="230607" y="233001"/>
                  <a:pt x="229883" y="233001"/>
                </a:cubicBezTo>
                <a:cubicBezTo>
                  <a:pt x="229159" y="233001"/>
                  <a:pt x="228073" y="233001"/>
                  <a:pt x="227711" y="232279"/>
                </a:cubicBezTo>
                <a:lnTo>
                  <a:pt x="164738" y="191849"/>
                </a:lnTo>
                <a:lnTo>
                  <a:pt x="102126" y="232279"/>
                </a:lnTo>
                <a:cubicBezTo>
                  <a:pt x="100679" y="233001"/>
                  <a:pt x="100317" y="233001"/>
                  <a:pt x="99231" y="233001"/>
                </a:cubicBezTo>
                <a:cubicBezTo>
                  <a:pt x="98869" y="233001"/>
                  <a:pt x="97783" y="233001"/>
                  <a:pt x="97421" y="232279"/>
                </a:cubicBezTo>
                <a:cubicBezTo>
                  <a:pt x="95974" y="231557"/>
                  <a:pt x="95250" y="230113"/>
                  <a:pt x="95250" y="228669"/>
                </a:cubicBezTo>
                <a:lnTo>
                  <a:pt x="95250" y="98355"/>
                </a:lnTo>
                <a:cubicBezTo>
                  <a:pt x="95250" y="96911"/>
                  <a:pt x="95974" y="95106"/>
                  <a:pt x="97421" y="94023"/>
                </a:cubicBezTo>
                <a:close/>
                <a:moveTo>
                  <a:pt x="247435" y="93662"/>
                </a:moveTo>
                <a:lnTo>
                  <a:pt x="258628" y="93662"/>
                </a:lnTo>
                <a:cubicBezTo>
                  <a:pt x="261077" y="93662"/>
                  <a:pt x="263175" y="95860"/>
                  <a:pt x="263175" y="98424"/>
                </a:cubicBezTo>
                <a:cubicBezTo>
                  <a:pt x="263175" y="100989"/>
                  <a:pt x="261077" y="102821"/>
                  <a:pt x="258628" y="102821"/>
                </a:cubicBezTo>
                <a:lnTo>
                  <a:pt x="247435" y="102821"/>
                </a:lnTo>
                <a:cubicBezTo>
                  <a:pt x="244987" y="102821"/>
                  <a:pt x="242888" y="100989"/>
                  <a:pt x="242888" y="98424"/>
                </a:cubicBezTo>
                <a:cubicBezTo>
                  <a:pt x="242888" y="95860"/>
                  <a:pt x="244987" y="93662"/>
                  <a:pt x="247435" y="93662"/>
                </a:cubicBezTo>
                <a:close/>
                <a:moveTo>
                  <a:pt x="69002" y="93662"/>
                </a:moveTo>
                <a:lnTo>
                  <a:pt x="80743" y="93662"/>
                </a:lnTo>
                <a:cubicBezTo>
                  <a:pt x="83234" y="93662"/>
                  <a:pt x="85369" y="95860"/>
                  <a:pt x="85369" y="98424"/>
                </a:cubicBezTo>
                <a:cubicBezTo>
                  <a:pt x="85369" y="100989"/>
                  <a:pt x="83234" y="102821"/>
                  <a:pt x="80743" y="102821"/>
                </a:cubicBezTo>
                <a:lnTo>
                  <a:pt x="69002" y="102821"/>
                </a:lnTo>
                <a:cubicBezTo>
                  <a:pt x="66867" y="102821"/>
                  <a:pt x="65088" y="100989"/>
                  <a:pt x="65088" y="98424"/>
                </a:cubicBezTo>
                <a:cubicBezTo>
                  <a:pt x="65088" y="95860"/>
                  <a:pt x="66867" y="93662"/>
                  <a:pt x="69002" y="93662"/>
                </a:cubicBezTo>
                <a:close/>
                <a:moveTo>
                  <a:pt x="229821" y="65087"/>
                </a:moveTo>
                <a:cubicBezTo>
                  <a:pt x="232385" y="65087"/>
                  <a:pt x="234583" y="67186"/>
                  <a:pt x="234583" y="69284"/>
                </a:cubicBezTo>
                <a:lnTo>
                  <a:pt x="234583" y="80828"/>
                </a:lnTo>
                <a:cubicBezTo>
                  <a:pt x="234583" y="83276"/>
                  <a:pt x="232385" y="85375"/>
                  <a:pt x="229821" y="85375"/>
                </a:cubicBezTo>
                <a:cubicBezTo>
                  <a:pt x="227623" y="85375"/>
                  <a:pt x="225425" y="83276"/>
                  <a:pt x="225425" y="80828"/>
                </a:cubicBezTo>
                <a:lnTo>
                  <a:pt x="225425" y="69284"/>
                </a:lnTo>
                <a:cubicBezTo>
                  <a:pt x="225425" y="67186"/>
                  <a:pt x="227623" y="65087"/>
                  <a:pt x="229821" y="65087"/>
                </a:cubicBezTo>
                <a:close/>
                <a:moveTo>
                  <a:pt x="99441" y="65087"/>
                </a:moveTo>
                <a:cubicBezTo>
                  <a:pt x="102489" y="65087"/>
                  <a:pt x="104394" y="67186"/>
                  <a:pt x="104394" y="69284"/>
                </a:cubicBezTo>
                <a:lnTo>
                  <a:pt x="104394" y="80828"/>
                </a:lnTo>
                <a:cubicBezTo>
                  <a:pt x="104394" y="83276"/>
                  <a:pt x="102489" y="85375"/>
                  <a:pt x="99441" y="85375"/>
                </a:cubicBezTo>
                <a:cubicBezTo>
                  <a:pt x="96774" y="85375"/>
                  <a:pt x="95250" y="83276"/>
                  <a:pt x="95250" y="80828"/>
                </a:cubicBezTo>
                <a:lnTo>
                  <a:pt x="95250" y="69284"/>
                </a:lnTo>
                <a:cubicBezTo>
                  <a:pt x="95250" y="67186"/>
                  <a:pt x="96774" y="65087"/>
                  <a:pt x="99441" y="65087"/>
                </a:cubicBezTo>
                <a:close/>
                <a:moveTo>
                  <a:pt x="47124" y="45326"/>
                </a:moveTo>
                <a:lnTo>
                  <a:pt x="47124" y="210801"/>
                </a:lnTo>
                <a:cubicBezTo>
                  <a:pt x="47124" y="213319"/>
                  <a:pt x="44966" y="215118"/>
                  <a:pt x="42808" y="215118"/>
                </a:cubicBezTo>
                <a:cubicBezTo>
                  <a:pt x="23742" y="215118"/>
                  <a:pt x="8993" y="230227"/>
                  <a:pt x="8993" y="248933"/>
                </a:cubicBezTo>
                <a:cubicBezTo>
                  <a:pt x="8993" y="267639"/>
                  <a:pt x="23742" y="282747"/>
                  <a:pt x="42808" y="282747"/>
                </a:cubicBezTo>
                <a:lnTo>
                  <a:pt x="282747" y="282747"/>
                </a:lnTo>
                <a:lnTo>
                  <a:pt x="282747" y="45326"/>
                </a:lnTo>
                <a:lnTo>
                  <a:pt x="47124" y="45326"/>
                </a:lnTo>
                <a:close/>
                <a:moveTo>
                  <a:pt x="38131" y="8993"/>
                </a:moveTo>
                <a:cubicBezTo>
                  <a:pt x="21583" y="10792"/>
                  <a:pt x="8993" y="25181"/>
                  <a:pt x="8993" y="42088"/>
                </a:cubicBezTo>
                <a:lnTo>
                  <a:pt x="8993" y="223032"/>
                </a:lnTo>
                <a:cubicBezTo>
                  <a:pt x="15828" y="214039"/>
                  <a:pt x="26260" y="207923"/>
                  <a:pt x="38131" y="206844"/>
                </a:cubicBezTo>
                <a:lnTo>
                  <a:pt x="38131" y="8993"/>
                </a:lnTo>
                <a:close/>
                <a:moveTo>
                  <a:pt x="42808" y="0"/>
                </a:moveTo>
                <a:cubicBezTo>
                  <a:pt x="44966" y="0"/>
                  <a:pt x="47124" y="1439"/>
                  <a:pt x="47124" y="4317"/>
                </a:cubicBezTo>
                <a:lnTo>
                  <a:pt x="47124" y="37052"/>
                </a:lnTo>
                <a:lnTo>
                  <a:pt x="287783" y="37052"/>
                </a:lnTo>
                <a:cubicBezTo>
                  <a:pt x="289582" y="37052"/>
                  <a:pt x="291741" y="38491"/>
                  <a:pt x="291741" y="41009"/>
                </a:cubicBezTo>
                <a:lnTo>
                  <a:pt x="291741" y="287424"/>
                </a:lnTo>
                <a:cubicBezTo>
                  <a:pt x="291741" y="289582"/>
                  <a:pt x="289582" y="291740"/>
                  <a:pt x="287783" y="291740"/>
                </a:cubicBezTo>
                <a:lnTo>
                  <a:pt x="42808" y="291740"/>
                </a:lnTo>
                <a:cubicBezTo>
                  <a:pt x="19065" y="291740"/>
                  <a:pt x="0" y="272675"/>
                  <a:pt x="0" y="248933"/>
                </a:cubicBezTo>
                <a:lnTo>
                  <a:pt x="0" y="42088"/>
                </a:lnTo>
                <a:cubicBezTo>
                  <a:pt x="0" y="19066"/>
                  <a:pt x="19065" y="0"/>
                  <a:pt x="428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516782-D387-ED4B-A5A5-CCCD74241645}"/>
              </a:ext>
            </a:extLst>
          </p:cNvPr>
          <p:cNvSpPr txBox="1"/>
          <p:nvPr/>
        </p:nvSpPr>
        <p:spPr>
          <a:xfrm>
            <a:off x="770082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7B69-3A20-FD46-86E5-F447B72A37E3}"/>
              </a:ext>
            </a:extLst>
          </p:cNvPr>
          <p:cNvSpPr txBox="1"/>
          <p:nvPr/>
        </p:nvSpPr>
        <p:spPr>
          <a:xfrm>
            <a:off x="3479415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FA3EF7-7A24-6A42-ABF7-54AA6DE23AC7}"/>
              </a:ext>
            </a:extLst>
          </p:cNvPr>
          <p:cNvSpPr txBox="1"/>
          <p:nvPr/>
        </p:nvSpPr>
        <p:spPr>
          <a:xfrm>
            <a:off x="6186583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3EC5D7-7F2B-D14D-B21D-B9E7F18CB816}"/>
              </a:ext>
            </a:extLst>
          </p:cNvPr>
          <p:cNvSpPr txBox="1"/>
          <p:nvPr/>
        </p:nvSpPr>
        <p:spPr>
          <a:xfrm>
            <a:off x="8896683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CE7845-7A5E-DB4B-B32B-3BD482F95C09}"/>
              </a:ext>
            </a:extLst>
          </p:cNvPr>
          <p:cNvSpPr txBox="1"/>
          <p:nvPr/>
        </p:nvSpPr>
        <p:spPr>
          <a:xfrm>
            <a:off x="2036711" y="2429457"/>
            <a:ext cx="1197507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EB4196-FA61-5941-98CF-937EA79E3C61}"/>
              </a:ext>
            </a:extLst>
          </p:cNvPr>
          <p:cNvSpPr txBox="1"/>
          <p:nvPr/>
        </p:nvSpPr>
        <p:spPr>
          <a:xfrm>
            <a:off x="4713708" y="2452540"/>
            <a:ext cx="776175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EXAMPLE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68A827-B1D0-944C-A05F-628A964976DD}"/>
              </a:ext>
            </a:extLst>
          </p:cNvPr>
          <p:cNvSpPr txBox="1"/>
          <p:nvPr/>
        </p:nvSpPr>
        <p:spPr>
          <a:xfrm>
            <a:off x="7415138" y="2452540"/>
            <a:ext cx="801823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ANALYSIS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39FC5D-40F0-AD40-B7DF-FA5E0078950A}"/>
              </a:ext>
            </a:extLst>
          </p:cNvPr>
          <p:cNvSpPr txBox="1"/>
          <p:nvPr/>
        </p:nvSpPr>
        <p:spPr>
          <a:xfrm>
            <a:off x="10162851" y="2337124"/>
            <a:ext cx="1277016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EVALUATION/</a:t>
            </a:r>
          </a:p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COMPARISON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8388CDE-D8F5-D34F-BF00-8807177D3E6F}"/>
              </a:ext>
            </a:extLst>
          </p:cNvPr>
          <p:cNvSpPr txBox="1">
            <a:spLocks/>
          </p:cNvSpPr>
          <p:nvPr/>
        </p:nvSpPr>
        <p:spPr>
          <a:xfrm>
            <a:off x="1143828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FF9DF3B-1BDE-444D-91A8-196A467A202C}"/>
              </a:ext>
            </a:extLst>
          </p:cNvPr>
          <p:cNvSpPr txBox="1">
            <a:spLocks/>
          </p:cNvSpPr>
          <p:nvPr/>
        </p:nvSpPr>
        <p:spPr>
          <a:xfrm>
            <a:off x="3842576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697D8CD-33CC-8942-BBCA-D01D5528AE6E}"/>
              </a:ext>
            </a:extLst>
          </p:cNvPr>
          <p:cNvSpPr txBox="1">
            <a:spLocks/>
          </p:cNvSpPr>
          <p:nvPr/>
        </p:nvSpPr>
        <p:spPr>
          <a:xfrm>
            <a:off x="6541324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D663E89-7D3D-AB45-9380-7694EAEC2442}"/>
              </a:ext>
            </a:extLst>
          </p:cNvPr>
          <p:cNvSpPr txBox="1">
            <a:spLocks/>
          </p:cNvSpPr>
          <p:nvPr/>
        </p:nvSpPr>
        <p:spPr>
          <a:xfrm>
            <a:off x="9240071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EDD9A7D-922E-7E46-A83D-718A8B55BD28}"/>
              </a:ext>
            </a:extLst>
          </p:cNvPr>
          <p:cNvSpPr txBox="1"/>
          <p:nvPr/>
        </p:nvSpPr>
        <p:spPr>
          <a:xfrm>
            <a:off x="1404518" y="271064"/>
            <a:ext cx="93948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New media campaigning</a:t>
            </a:r>
          </a:p>
        </p:txBody>
      </p:sp>
      <p:sp>
        <p:nvSpPr>
          <p:cNvPr id="31" name="Triangle 30">
            <a:extLst>
              <a:ext uri="{FF2B5EF4-FFF2-40B4-BE49-F238E27FC236}">
                <a16:creationId xmlns:a16="http://schemas.microsoft.com/office/drawing/2014/main" id="{F40313F4-B2EC-1045-A643-6D9B7CC77EBE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5999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205D2-DD5F-1947-B0CB-106B70F64DDE}"/>
              </a:ext>
            </a:extLst>
          </p:cNvPr>
          <p:cNvSpPr/>
          <p:nvPr/>
        </p:nvSpPr>
        <p:spPr>
          <a:xfrm>
            <a:off x="1036913" y="3278451"/>
            <a:ext cx="2304032" cy="25990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3E4B92-0988-304E-BAE5-A6C69FB4B317}"/>
              </a:ext>
            </a:extLst>
          </p:cNvPr>
          <p:cNvSpPr/>
          <p:nvPr/>
        </p:nvSpPr>
        <p:spPr>
          <a:xfrm>
            <a:off x="3735661" y="3278451"/>
            <a:ext cx="2304032" cy="25990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9FA080-7E73-C447-9764-E930684DCEE5}"/>
              </a:ext>
            </a:extLst>
          </p:cNvPr>
          <p:cNvSpPr/>
          <p:nvPr/>
        </p:nvSpPr>
        <p:spPr>
          <a:xfrm>
            <a:off x="6434409" y="3278451"/>
            <a:ext cx="2304032" cy="259901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66B3F-FFE9-7A41-BEC3-B1E08988D3B5}"/>
              </a:ext>
            </a:extLst>
          </p:cNvPr>
          <p:cNvSpPr/>
          <p:nvPr/>
        </p:nvSpPr>
        <p:spPr>
          <a:xfrm>
            <a:off x="9133156" y="3278451"/>
            <a:ext cx="2304032" cy="25990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182833" tIns="182833" rIns="182833" bIns="182833">
            <a:noAutofit/>
          </a:bodyPr>
          <a:lstStyle/>
          <a:p>
            <a:pPr marL="171407" indent="-171407">
              <a:lnSpc>
                <a:spcPct val="94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Mukta ExtraLight" panose="020B0000000000000000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331CAF-8D76-A745-85F0-3631776C1326}"/>
              </a:ext>
            </a:extLst>
          </p:cNvPr>
          <p:cNvSpPr txBox="1"/>
          <p:nvPr/>
        </p:nvSpPr>
        <p:spPr>
          <a:xfrm>
            <a:off x="1036913" y="1906429"/>
            <a:ext cx="2304032" cy="1323055"/>
          </a:xfrm>
          <a:prstGeom prst="rect">
            <a:avLst/>
          </a:prstGeom>
          <a:solidFill>
            <a:schemeClr val="accent1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5D9E3-33EB-F64E-9A0B-B738F82F1BCE}"/>
              </a:ext>
            </a:extLst>
          </p:cNvPr>
          <p:cNvSpPr txBox="1"/>
          <p:nvPr/>
        </p:nvSpPr>
        <p:spPr>
          <a:xfrm>
            <a:off x="3735661" y="1906429"/>
            <a:ext cx="2304032" cy="1323055"/>
          </a:xfrm>
          <a:prstGeom prst="rect">
            <a:avLst/>
          </a:prstGeom>
          <a:solidFill>
            <a:schemeClr val="accent2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2F83EC-F6FE-5944-868E-004F90FCAC19}"/>
              </a:ext>
            </a:extLst>
          </p:cNvPr>
          <p:cNvSpPr txBox="1"/>
          <p:nvPr/>
        </p:nvSpPr>
        <p:spPr>
          <a:xfrm>
            <a:off x="6434409" y="1906429"/>
            <a:ext cx="2304032" cy="1323055"/>
          </a:xfrm>
          <a:prstGeom prst="rect">
            <a:avLst/>
          </a:prstGeom>
          <a:solidFill>
            <a:schemeClr val="accent3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8DBEE4-2263-3C4B-A630-DD0038AC3F30}"/>
              </a:ext>
            </a:extLst>
          </p:cNvPr>
          <p:cNvSpPr txBox="1"/>
          <p:nvPr/>
        </p:nvSpPr>
        <p:spPr>
          <a:xfrm>
            <a:off x="9133156" y="1906429"/>
            <a:ext cx="2304032" cy="1323055"/>
          </a:xfrm>
          <a:prstGeom prst="rect">
            <a:avLst/>
          </a:prstGeom>
          <a:solidFill>
            <a:schemeClr val="accent4"/>
          </a:solidFill>
        </p:spPr>
        <p:txBody>
          <a:bodyPr wrap="square" lIns="243777" tIns="121889" rIns="243777" bIns="121889" rtlCol="0">
            <a:noAutofit/>
          </a:bodyPr>
          <a:lstStyle/>
          <a:p>
            <a:endParaRPr lang="en-US" sz="1400" dirty="0">
              <a:solidFill>
                <a:srgbClr val="FFFFFF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0" name="Oval 9">
            <a:extLst>
              <a:ext uri="{FF2B5EF4-FFF2-40B4-BE49-F238E27FC236}">
                <a16:creationId xmlns:a16="http://schemas.microsoft.com/office/drawing/2014/main" id="{16331E23-62E0-064B-9A9E-EB58CB2426BB}"/>
              </a:ext>
            </a:extLst>
          </p:cNvPr>
          <p:cNvSpPr/>
          <p:nvPr/>
        </p:nvSpPr>
        <p:spPr>
          <a:xfrm>
            <a:off x="747799" y="1639949"/>
            <a:ext cx="537417" cy="537417"/>
          </a:xfrm>
          <a:prstGeom prst="ellipse">
            <a:avLst/>
          </a:prstGeom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BAEE12E5-86B2-BB48-B547-BC4AADA07556}"/>
              </a:ext>
            </a:extLst>
          </p:cNvPr>
          <p:cNvSpPr/>
          <p:nvPr/>
        </p:nvSpPr>
        <p:spPr>
          <a:xfrm>
            <a:off x="3457133" y="1639949"/>
            <a:ext cx="537417" cy="537417"/>
          </a:xfrm>
          <a:prstGeom prst="ellipse">
            <a:avLst/>
          </a:prstGeom>
          <a:ln w="381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3EC09DB0-5C1B-E74B-B2D5-0138C236B078}"/>
              </a:ext>
            </a:extLst>
          </p:cNvPr>
          <p:cNvSpPr/>
          <p:nvPr/>
        </p:nvSpPr>
        <p:spPr>
          <a:xfrm>
            <a:off x="6166466" y="1639949"/>
            <a:ext cx="537417" cy="537417"/>
          </a:xfrm>
          <a:prstGeom prst="ellipse">
            <a:avLst/>
          </a:prstGeom>
          <a:ln w="381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2408FEBB-7437-974C-A867-B5121F5C48F2}"/>
              </a:ext>
            </a:extLst>
          </p:cNvPr>
          <p:cNvSpPr/>
          <p:nvPr/>
        </p:nvSpPr>
        <p:spPr>
          <a:xfrm>
            <a:off x="8875799" y="1639949"/>
            <a:ext cx="537417" cy="537417"/>
          </a:xfrm>
          <a:prstGeom prst="ellipse">
            <a:avLst/>
          </a:prstGeom>
          <a:ln w="381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ukta ExtraLight" panose="020B0000000000000000" pitchFamily="34" charset="77"/>
            </a:endParaRPr>
          </a:p>
        </p:txBody>
      </p:sp>
      <p:sp>
        <p:nvSpPr>
          <p:cNvPr id="14" name="Freeform 962">
            <a:extLst>
              <a:ext uri="{FF2B5EF4-FFF2-40B4-BE49-F238E27FC236}">
                <a16:creationId xmlns:a16="http://schemas.microsoft.com/office/drawing/2014/main" id="{0E0841A3-E92F-2046-B632-A8AD74FB24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4550" y="2299248"/>
            <a:ext cx="537417" cy="540339"/>
          </a:xfrm>
          <a:custGeom>
            <a:avLst/>
            <a:gdLst>
              <a:gd name="T0" fmla="*/ 139683 w 291741"/>
              <a:gd name="T1" fmla="*/ 253035 h 293327"/>
              <a:gd name="T2" fmla="*/ 30236 w 291741"/>
              <a:gd name="T3" fmla="*/ 253035 h 293327"/>
              <a:gd name="T4" fmla="*/ 258243 w 291741"/>
              <a:gd name="T5" fmla="*/ 243414 h 293327"/>
              <a:gd name="T6" fmla="*/ 275172 w 291741"/>
              <a:gd name="T7" fmla="*/ 239435 h 293327"/>
              <a:gd name="T8" fmla="*/ 175231 w 291741"/>
              <a:gd name="T9" fmla="*/ 213249 h 293327"/>
              <a:gd name="T10" fmla="*/ 149062 w 291741"/>
              <a:gd name="T11" fmla="*/ 222430 h 293327"/>
              <a:gd name="T12" fmla="*/ 87455 w 291741"/>
              <a:gd name="T13" fmla="*/ 213249 h 293327"/>
              <a:gd name="T14" fmla="*/ 126156 w 291741"/>
              <a:gd name="T15" fmla="*/ 222430 h 293327"/>
              <a:gd name="T16" fmla="*/ 87455 w 291741"/>
              <a:gd name="T17" fmla="*/ 213249 h 293327"/>
              <a:gd name="T18" fmla="*/ 49763 w 291741"/>
              <a:gd name="T19" fmla="*/ 227604 h 293327"/>
              <a:gd name="T20" fmla="*/ 49763 w 291741"/>
              <a:gd name="T21" fmla="*/ 200517 h 293327"/>
              <a:gd name="T22" fmla="*/ 31828 w 291741"/>
              <a:gd name="T23" fmla="*/ 218453 h 293327"/>
              <a:gd name="T24" fmla="*/ 175165 w 291741"/>
              <a:gd name="T25" fmla="*/ 178238 h 293327"/>
              <a:gd name="T26" fmla="*/ 122428 w 291741"/>
              <a:gd name="T27" fmla="*/ 187419 h 293327"/>
              <a:gd name="T28" fmla="*/ 34521 w 291741"/>
              <a:gd name="T29" fmla="*/ 178238 h 293327"/>
              <a:gd name="T30" fmla="*/ 98798 w 291741"/>
              <a:gd name="T31" fmla="*/ 187419 h 293327"/>
              <a:gd name="T32" fmla="*/ 34521 w 291741"/>
              <a:gd name="T33" fmla="*/ 178238 h 293327"/>
              <a:gd name="T34" fmla="*/ 257164 w 291741"/>
              <a:gd name="T35" fmla="*/ 234010 h 293327"/>
              <a:gd name="T36" fmla="*/ 283815 w 291741"/>
              <a:gd name="T37" fmla="*/ 234010 h 293327"/>
              <a:gd name="T38" fmla="*/ 265807 w 291741"/>
              <a:gd name="T39" fmla="*/ 168545 h 293327"/>
              <a:gd name="T40" fmla="*/ 181058 w 291741"/>
              <a:gd name="T41" fmla="*/ 146043 h 293327"/>
              <a:gd name="T42" fmla="*/ 82754 w 291741"/>
              <a:gd name="T43" fmla="*/ 146043 h 293327"/>
              <a:gd name="T44" fmla="*/ 40978 w 291741"/>
              <a:gd name="T45" fmla="*/ 145879 h 293327"/>
              <a:gd name="T46" fmla="*/ 49763 w 291741"/>
              <a:gd name="T47" fmla="*/ 137393 h 293327"/>
              <a:gd name="T48" fmla="*/ 49763 w 291741"/>
              <a:gd name="T49" fmla="*/ 163562 h 293327"/>
              <a:gd name="T50" fmla="*/ 98557 w 291741"/>
              <a:gd name="T51" fmla="*/ 106625 h 293327"/>
              <a:gd name="T52" fmla="*/ 151653 w 291741"/>
              <a:gd name="T53" fmla="*/ 115806 h 293327"/>
              <a:gd name="T54" fmla="*/ 98557 w 291741"/>
              <a:gd name="T55" fmla="*/ 106625 h 293327"/>
              <a:gd name="T56" fmla="*/ 80800 w 291741"/>
              <a:gd name="T57" fmla="*/ 111399 h 293327"/>
              <a:gd name="T58" fmla="*/ 30236 w 291741"/>
              <a:gd name="T59" fmla="*/ 111399 h 293327"/>
              <a:gd name="T60" fmla="*/ 175192 w 291741"/>
              <a:gd name="T61" fmla="*/ 71614 h 293327"/>
              <a:gd name="T62" fmla="*/ 142732 w 291741"/>
              <a:gd name="T63" fmla="*/ 80795 h 293327"/>
              <a:gd name="T64" fmla="*/ 87430 w 291741"/>
              <a:gd name="T65" fmla="*/ 71614 h 293327"/>
              <a:gd name="T66" fmla="*/ 119453 w 291741"/>
              <a:gd name="T67" fmla="*/ 80795 h 293327"/>
              <a:gd name="T68" fmla="*/ 87430 w 291741"/>
              <a:gd name="T69" fmla="*/ 71614 h 293327"/>
              <a:gd name="T70" fmla="*/ 49763 w 291741"/>
              <a:gd name="T71" fmla="*/ 83107 h 293327"/>
              <a:gd name="T72" fmla="*/ 49763 w 291741"/>
              <a:gd name="T73" fmla="*/ 57290 h 293327"/>
              <a:gd name="T74" fmla="*/ 31828 w 291741"/>
              <a:gd name="T75" fmla="*/ 74620 h 293327"/>
              <a:gd name="T76" fmla="*/ 257164 w 291741"/>
              <a:gd name="T77" fmla="*/ 36891 h 293327"/>
              <a:gd name="T78" fmla="*/ 279134 w 291741"/>
              <a:gd name="T79" fmla="*/ 160950 h 293327"/>
              <a:gd name="T80" fmla="*/ 275172 w 291741"/>
              <a:gd name="T81" fmla="*/ 32552 h 293327"/>
              <a:gd name="T82" fmla="*/ 265447 w 291741"/>
              <a:gd name="T83" fmla="*/ 10850 h 293327"/>
              <a:gd name="T84" fmla="*/ 275532 w 291741"/>
              <a:gd name="T85" fmla="*/ 10850 h 293327"/>
              <a:gd name="T86" fmla="*/ 55851 w 291741"/>
              <a:gd name="T87" fmla="*/ 8655 h 293327"/>
              <a:gd name="T88" fmla="*/ 140164 w 291741"/>
              <a:gd name="T89" fmla="*/ 34980 h 293327"/>
              <a:gd name="T90" fmla="*/ 55851 w 291741"/>
              <a:gd name="T91" fmla="*/ 8655 h 293327"/>
              <a:gd name="T92" fmla="*/ 9008 w 291741"/>
              <a:gd name="T93" fmla="*/ 264331 h 293327"/>
              <a:gd name="T94" fmla="*/ 200698 w 291741"/>
              <a:gd name="T95" fmla="*/ 264331 h 293327"/>
              <a:gd name="T96" fmla="*/ 162144 w 291741"/>
              <a:gd name="T97" fmla="*/ 8655 h 293327"/>
              <a:gd name="T98" fmla="*/ 69182 w 291741"/>
              <a:gd name="T99" fmla="*/ 43995 h 293327"/>
              <a:gd name="T100" fmla="*/ 28105 w 291741"/>
              <a:gd name="T101" fmla="*/ 8655 h 293327"/>
              <a:gd name="T102" fmla="*/ 282015 w 291741"/>
              <a:gd name="T103" fmla="*/ 3979 h 293327"/>
              <a:gd name="T104" fmla="*/ 290298 w 291741"/>
              <a:gd name="T105" fmla="*/ 30381 h 293327"/>
              <a:gd name="T106" fmla="*/ 292100 w 291741"/>
              <a:gd name="T107" fmla="*/ 243052 h 293327"/>
              <a:gd name="T108" fmla="*/ 266528 w 291741"/>
              <a:gd name="T109" fmla="*/ 291518 h 293327"/>
              <a:gd name="T110" fmla="*/ 248160 w 291741"/>
              <a:gd name="T111" fmla="*/ 39062 h 293327"/>
              <a:gd name="T112" fmla="*/ 229431 w 291741"/>
              <a:gd name="T113" fmla="*/ 119717 h 293327"/>
              <a:gd name="T114" fmla="*/ 251401 w 291741"/>
              <a:gd name="T115" fmla="*/ 29657 h 293327"/>
              <a:gd name="T116" fmla="*/ 259324 w 291741"/>
              <a:gd name="T117" fmla="*/ 3979 h 293327"/>
              <a:gd name="T118" fmla="*/ 181601 w 291741"/>
              <a:gd name="T119" fmla="*/ 0 h 293327"/>
              <a:gd name="T120" fmla="*/ 181601 w 291741"/>
              <a:gd name="T121" fmla="*/ 292458 h 293327"/>
              <a:gd name="T122" fmla="*/ 0 w 291741"/>
              <a:gd name="T123" fmla="*/ 28129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34486" y="247650"/>
                </a:moveTo>
                <a:lnTo>
                  <a:pt x="135376" y="247650"/>
                </a:lnTo>
                <a:cubicBezTo>
                  <a:pt x="137178" y="247650"/>
                  <a:pt x="139340" y="249848"/>
                  <a:pt x="139340" y="252413"/>
                </a:cubicBezTo>
                <a:cubicBezTo>
                  <a:pt x="139340" y="254611"/>
                  <a:pt x="137178" y="256809"/>
                  <a:pt x="135376" y="256809"/>
                </a:cubicBezTo>
                <a:lnTo>
                  <a:pt x="34486" y="256809"/>
                </a:lnTo>
                <a:cubicBezTo>
                  <a:pt x="31964" y="256809"/>
                  <a:pt x="30162" y="254611"/>
                  <a:pt x="30162" y="252413"/>
                </a:cubicBezTo>
                <a:cubicBezTo>
                  <a:pt x="30162" y="249848"/>
                  <a:pt x="31964" y="247650"/>
                  <a:pt x="34486" y="247650"/>
                </a:cubicBezTo>
                <a:close/>
                <a:moveTo>
                  <a:pt x="265154" y="238847"/>
                </a:moveTo>
                <a:lnTo>
                  <a:pt x="257609" y="242816"/>
                </a:lnTo>
                <a:lnTo>
                  <a:pt x="269825" y="276009"/>
                </a:lnTo>
                <a:lnTo>
                  <a:pt x="282040" y="242816"/>
                </a:lnTo>
                <a:lnTo>
                  <a:pt x="274496" y="238847"/>
                </a:lnTo>
                <a:cubicBezTo>
                  <a:pt x="271621" y="237404"/>
                  <a:pt x="268029" y="237404"/>
                  <a:pt x="265154" y="238847"/>
                </a:cubicBezTo>
                <a:close/>
                <a:moveTo>
                  <a:pt x="148696" y="212725"/>
                </a:moveTo>
                <a:lnTo>
                  <a:pt x="174801" y="212725"/>
                </a:lnTo>
                <a:cubicBezTo>
                  <a:pt x="177271" y="212725"/>
                  <a:pt x="179034" y="214557"/>
                  <a:pt x="179034" y="217121"/>
                </a:cubicBezTo>
                <a:cubicBezTo>
                  <a:pt x="179034" y="219686"/>
                  <a:pt x="177271" y="221884"/>
                  <a:pt x="174801" y="221884"/>
                </a:cubicBezTo>
                <a:lnTo>
                  <a:pt x="148696" y="221884"/>
                </a:lnTo>
                <a:cubicBezTo>
                  <a:pt x="146226" y="221884"/>
                  <a:pt x="144462" y="219686"/>
                  <a:pt x="144462" y="217121"/>
                </a:cubicBezTo>
                <a:cubicBezTo>
                  <a:pt x="144462" y="214557"/>
                  <a:pt x="146226" y="212725"/>
                  <a:pt x="148696" y="212725"/>
                </a:cubicBezTo>
                <a:close/>
                <a:moveTo>
                  <a:pt x="87241" y="212725"/>
                </a:moveTo>
                <a:lnTo>
                  <a:pt x="125846" y="212725"/>
                </a:lnTo>
                <a:cubicBezTo>
                  <a:pt x="127650" y="212725"/>
                  <a:pt x="129814" y="214557"/>
                  <a:pt x="129814" y="217121"/>
                </a:cubicBezTo>
                <a:cubicBezTo>
                  <a:pt x="129814" y="219686"/>
                  <a:pt x="127650" y="221884"/>
                  <a:pt x="125846" y="221884"/>
                </a:cubicBezTo>
                <a:lnTo>
                  <a:pt x="87241" y="221884"/>
                </a:lnTo>
                <a:cubicBezTo>
                  <a:pt x="84354" y="221884"/>
                  <a:pt x="82550" y="219686"/>
                  <a:pt x="82550" y="217121"/>
                </a:cubicBezTo>
                <a:cubicBezTo>
                  <a:pt x="82550" y="214557"/>
                  <a:pt x="84354" y="212725"/>
                  <a:pt x="87241" y="212725"/>
                </a:cubicBezTo>
                <a:close/>
                <a:moveTo>
                  <a:pt x="49641" y="208788"/>
                </a:moveTo>
                <a:cubicBezTo>
                  <a:pt x="44895" y="208788"/>
                  <a:pt x="40878" y="213170"/>
                  <a:pt x="40878" y="217916"/>
                </a:cubicBezTo>
                <a:cubicBezTo>
                  <a:pt x="40878" y="223028"/>
                  <a:pt x="44895" y="227045"/>
                  <a:pt x="49641" y="227045"/>
                </a:cubicBezTo>
                <a:cubicBezTo>
                  <a:pt x="54388" y="227045"/>
                  <a:pt x="58769" y="223028"/>
                  <a:pt x="58769" y="217916"/>
                </a:cubicBezTo>
                <a:cubicBezTo>
                  <a:pt x="58769" y="213170"/>
                  <a:pt x="54388" y="208788"/>
                  <a:pt x="49641" y="208788"/>
                </a:cubicBezTo>
                <a:close/>
                <a:moveTo>
                  <a:pt x="49641" y="200025"/>
                </a:moveTo>
                <a:cubicBezTo>
                  <a:pt x="59499" y="200025"/>
                  <a:pt x="67897" y="208058"/>
                  <a:pt x="67897" y="217916"/>
                </a:cubicBezTo>
                <a:cubicBezTo>
                  <a:pt x="67897" y="227775"/>
                  <a:pt x="59499" y="236173"/>
                  <a:pt x="49641" y="236173"/>
                </a:cubicBezTo>
                <a:cubicBezTo>
                  <a:pt x="39783" y="236173"/>
                  <a:pt x="31750" y="227775"/>
                  <a:pt x="31750" y="217916"/>
                </a:cubicBezTo>
                <a:cubicBezTo>
                  <a:pt x="31750" y="208058"/>
                  <a:pt x="39783" y="200025"/>
                  <a:pt x="49641" y="200025"/>
                </a:cubicBezTo>
                <a:close/>
                <a:moveTo>
                  <a:pt x="122128" y="177800"/>
                </a:moveTo>
                <a:lnTo>
                  <a:pt x="174735" y="177800"/>
                </a:lnTo>
                <a:cubicBezTo>
                  <a:pt x="177240" y="177800"/>
                  <a:pt x="179029" y="179998"/>
                  <a:pt x="179029" y="182562"/>
                </a:cubicBezTo>
                <a:cubicBezTo>
                  <a:pt x="179029" y="184761"/>
                  <a:pt x="177240" y="186959"/>
                  <a:pt x="174735" y="186959"/>
                </a:cubicBezTo>
                <a:lnTo>
                  <a:pt x="122128" y="186959"/>
                </a:lnTo>
                <a:cubicBezTo>
                  <a:pt x="119265" y="186959"/>
                  <a:pt x="117475" y="184761"/>
                  <a:pt x="117475" y="182562"/>
                </a:cubicBezTo>
                <a:cubicBezTo>
                  <a:pt x="117475" y="179998"/>
                  <a:pt x="119265" y="177800"/>
                  <a:pt x="122128" y="177800"/>
                </a:cubicBezTo>
                <a:close/>
                <a:moveTo>
                  <a:pt x="34437" y="177800"/>
                </a:moveTo>
                <a:lnTo>
                  <a:pt x="98556" y="177800"/>
                </a:lnTo>
                <a:cubicBezTo>
                  <a:pt x="101406" y="177800"/>
                  <a:pt x="102831" y="179998"/>
                  <a:pt x="102831" y="182562"/>
                </a:cubicBezTo>
                <a:cubicBezTo>
                  <a:pt x="102831" y="184761"/>
                  <a:pt x="101406" y="186959"/>
                  <a:pt x="98556" y="186959"/>
                </a:cubicBezTo>
                <a:lnTo>
                  <a:pt x="34437" y="186959"/>
                </a:lnTo>
                <a:cubicBezTo>
                  <a:pt x="31943" y="186959"/>
                  <a:pt x="30162" y="184761"/>
                  <a:pt x="30162" y="182562"/>
                </a:cubicBezTo>
                <a:cubicBezTo>
                  <a:pt x="30162" y="179998"/>
                  <a:pt x="31943" y="177800"/>
                  <a:pt x="34437" y="177800"/>
                </a:cubicBezTo>
                <a:close/>
                <a:moveTo>
                  <a:pt x="265154" y="168131"/>
                </a:moveTo>
                <a:lnTo>
                  <a:pt x="256532" y="172460"/>
                </a:lnTo>
                <a:lnTo>
                  <a:pt x="256532" y="233435"/>
                </a:lnTo>
                <a:lnTo>
                  <a:pt x="260843" y="230910"/>
                </a:lnTo>
                <a:cubicBezTo>
                  <a:pt x="266591" y="228745"/>
                  <a:pt x="273058" y="228745"/>
                  <a:pt x="278448" y="230910"/>
                </a:cubicBezTo>
                <a:lnTo>
                  <a:pt x="283118" y="233435"/>
                </a:lnTo>
                <a:lnTo>
                  <a:pt x="283118" y="172460"/>
                </a:lnTo>
                <a:lnTo>
                  <a:pt x="274496" y="168131"/>
                </a:lnTo>
                <a:cubicBezTo>
                  <a:pt x="271621" y="167049"/>
                  <a:pt x="268029" y="167049"/>
                  <a:pt x="265154" y="168131"/>
                </a:cubicBezTo>
                <a:close/>
                <a:moveTo>
                  <a:pt x="87254" y="141288"/>
                </a:moveTo>
                <a:lnTo>
                  <a:pt x="176271" y="141288"/>
                </a:lnTo>
                <a:cubicBezTo>
                  <a:pt x="178804" y="141288"/>
                  <a:pt x="180613" y="143852"/>
                  <a:pt x="180613" y="145684"/>
                </a:cubicBezTo>
                <a:cubicBezTo>
                  <a:pt x="180613" y="148249"/>
                  <a:pt x="178804" y="150447"/>
                  <a:pt x="176271" y="150447"/>
                </a:cubicBezTo>
                <a:lnTo>
                  <a:pt x="87254" y="150447"/>
                </a:lnTo>
                <a:cubicBezTo>
                  <a:pt x="84360" y="150447"/>
                  <a:pt x="82550" y="148249"/>
                  <a:pt x="82550" y="145684"/>
                </a:cubicBezTo>
                <a:cubicBezTo>
                  <a:pt x="82550" y="143852"/>
                  <a:pt x="84360" y="141288"/>
                  <a:pt x="87254" y="141288"/>
                </a:cubicBezTo>
                <a:close/>
                <a:moveTo>
                  <a:pt x="49641" y="137055"/>
                </a:moveTo>
                <a:cubicBezTo>
                  <a:pt x="44895" y="137055"/>
                  <a:pt x="40878" y="140935"/>
                  <a:pt x="40878" y="145521"/>
                </a:cubicBezTo>
                <a:cubicBezTo>
                  <a:pt x="40878" y="150460"/>
                  <a:pt x="44895" y="154341"/>
                  <a:pt x="49641" y="154341"/>
                </a:cubicBezTo>
                <a:cubicBezTo>
                  <a:pt x="54388" y="154341"/>
                  <a:pt x="58769" y="150460"/>
                  <a:pt x="58769" y="145521"/>
                </a:cubicBezTo>
                <a:cubicBezTo>
                  <a:pt x="58769" y="140935"/>
                  <a:pt x="54388" y="137055"/>
                  <a:pt x="49641" y="137055"/>
                </a:cubicBezTo>
                <a:close/>
                <a:moveTo>
                  <a:pt x="49641" y="128588"/>
                </a:moveTo>
                <a:cubicBezTo>
                  <a:pt x="59499" y="128588"/>
                  <a:pt x="67897" y="135996"/>
                  <a:pt x="67897" y="145521"/>
                </a:cubicBezTo>
                <a:cubicBezTo>
                  <a:pt x="67897" y="155046"/>
                  <a:pt x="59499" y="163160"/>
                  <a:pt x="49641" y="163160"/>
                </a:cubicBezTo>
                <a:cubicBezTo>
                  <a:pt x="39783" y="163160"/>
                  <a:pt x="31750" y="155046"/>
                  <a:pt x="31750" y="145521"/>
                </a:cubicBezTo>
                <a:cubicBezTo>
                  <a:pt x="31750" y="135996"/>
                  <a:pt x="39783" y="128588"/>
                  <a:pt x="49641" y="128588"/>
                </a:cubicBezTo>
                <a:close/>
                <a:moveTo>
                  <a:pt x="98315" y="106363"/>
                </a:moveTo>
                <a:lnTo>
                  <a:pt x="151281" y="106363"/>
                </a:lnTo>
                <a:cubicBezTo>
                  <a:pt x="153786" y="106363"/>
                  <a:pt x="155217" y="108927"/>
                  <a:pt x="155217" y="111125"/>
                </a:cubicBezTo>
                <a:cubicBezTo>
                  <a:pt x="155217" y="113690"/>
                  <a:pt x="153786" y="115522"/>
                  <a:pt x="151281" y="115522"/>
                </a:cubicBezTo>
                <a:lnTo>
                  <a:pt x="98315" y="115522"/>
                </a:lnTo>
                <a:cubicBezTo>
                  <a:pt x="96167" y="115522"/>
                  <a:pt x="93662" y="113690"/>
                  <a:pt x="93662" y="111125"/>
                </a:cubicBezTo>
                <a:cubicBezTo>
                  <a:pt x="93662" y="108927"/>
                  <a:pt x="96167" y="106363"/>
                  <a:pt x="98315" y="106363"/>
                </a:cubicBezTo>
                <a:close/>
                <a:moveTo>
                  <a:pt x="34486" y="106363"/>
                </a:moveTo>
                <a:lnTo>
                  <a:pt x="75558" y="106363"/>
                </a:lnTo>
                <a:cubicBezTo>
                  <a:pt x="78080" y="106363"/>
                  <a:pt x="80602" y="108927"/>
                  <a:pt x="80602" y="111125"/>
                </a:cubicBezTo>
                <a:cubicBezTo>
                  <a:pt x="80602" y="113690"/>
                  <a:pt x="78080" y="115522"/>
                  <a:pt x="75558" y="115522"/>
                </a:cubicBezTo>
                <a:lnTo>
                  <a:pt x="34486" y="115522"/>
                </a:lnTo>
                <a:cubicBezTo>
                  <a:pt x="31964" y="115522"/>
                  <a:pt x="30162" y="113690"/>
                  <a:pt x="30162" y="111125"/>
                </a:cubicBezTo>
                <a:cubicBezTo>
                  <a:pt x="30162" y="108927"/>
                  <a:pt x="31964" y="106363"/>
                  <a:pt x="34486" y="106363"/>
                </a:cubicBezTo>
                <a:close/>
                <a:moveTo>
                  <a:pt x="142382" y="71438"/>
                </a:moveTo>
                <a:lnTo>
                  <a:pt x="174762" y="71438"/>
                </a:lnTo>
                <a:cubicBezTo>
                  <a:pt x="177252" y="71438"/>
                  <a:pt x="179031" y="74002"/>
                  <a:pt x="179031" y="76200"/>
                </a:cubicBezTo>
                <a:cubicBezTo>
                  <a:pt x="179031" y="78399"/>
                  <a:pt x="177252" y="80597"/>
                  <a:pt x="174762" y="80597"/>
                </a:cubicBezTo>
                <a:lnTo>
                  <a:pt x="142382" y="80597"/>
                </a:lnTo>
                <a:cubicBezTo>
                  <a:pt x="139891" y="80597"/>
                  <a:pt x="138112" y="78399"/>
                  <a:pt x="138112" y="76200"/>
                </a:cubicBezTo>
                <a:cubicBezTo>
                  <a:pt x="138112" y="74002"/>
                  <a:pt x="139891" y="71438"/>
                  <a:pt x="142382" y="71438"/>
                </a:cubicBezTo>
                <a:close/>
                <a:moveTo>
                  <a:pt x="87216" y="71438"/>
                </a:moveTo>
                <a:lnTo>
                  <a:pt x="119159" y="71438"/>
                </a:lnTo>
                <a:cubicBezTo>
                  <a:pt x="121313" y="71438"/>
                  <a:pt x="123466" y="74002"/>
                  <a:pt x="123466" y="76200"/>
                </a:cubicBezTo>
                <a:cubicBezTo>
                  <a:pt x="123466" y="78399"/>
                  <a:pt x="121313" y="80597"/>
                  <a:pt x="119159" y="80597"/>
                </a:cubicBezTo>
                <a:lnTo>
                  <a:pt x="87216" y="80597"/>
                </a:lnTo>
                <a:cubicBezTo>
                  <a:pt x="84345" y="80597"/>
                  <a:pt x="82550" y="78399"/>
                  <a:pt x="82550" y="76200"/>
                </a:cubicBezTo>
                <a:cubicBezTo>
                  <a:pt x="82550" y="74002"/>
                  <a:pt x="84345" y="71438"/>
                  <a:pt x="87216" y="71438"/>
                </a:cubicBezTo>
                <a:close/>
                <a:moveTo>
                  <a:pt x="49641" y="65969"/>
                </a:moveTo>
                <a:cubicBezTo>
                  <a:pt x="44895" y="65969"/>
                  <a:pt x="40878" y="69497"/>
                  <a:pt x="40878" y="74436"/>
                </a:cubicBezTo>
                <a:cubicBezTo>
                  <a:pt x="40878" y="79022"/>
                  <a:pt x="44895" y="82903"/>
                  <a:pt x="49641" y="82903"/>
                </a:cubicBezTo>
                <a:cubicBezTo>
                  <a:pt x="54388" y="82903"/>
                  <a:pt x="58769" y="79022"/>
                  <a:pt x="58769" y="74436"/>
                </a:cubicBezTo>
                <a:cubicBezTo>
                  <a:pt x="58769" y="69497"/>
                  <a:pt x="54388" y="65969"/>
                  <a:pt x="49641" y="65969"/>
                </a:cubicBezTo>
                <a:close/>
                <a:moveTo>
                  <a:pt x="49641" y="57150"/>
                </a:moveTo>
                <a:cubicBezTo>
                  <a:pt x="59499" y="57150"/>
                  <a:pt x="67897" y="64911"/>
                  <a:pt x="67897" y="74436"/>
                </a:cubicBezTo>
                <a:cubicBezTo>
                  <a:pt x="67897" y="84314"/>
                  <a:pt x="59499" y="91722"/>
                  <a:pt x="49641" y="91722"/>
                </a:cubicBezTo>
                <a:cubicBezTo>
                  <a:pt x="39783" y="91722"/>
                  <a:pt x="31750" y="84314"/>
                  <a:pt x="31750" y="74436"/>
                </a:cubicBezTo>
                <a:cubicBezTo>
                  <a:pt x="31750" y="64911"/>
                  <a:pt x="39783" y="57150"/>
                  <a:pt x="49641" y="57150"/>
                </a:cubicBezTo>
                <a:close/>
                <a:moveTo>
                  <a:pt x="265154" y="32472"/>
                </a:moveTo>
                <a:lnTo>
                  <a:pt x="256532" y="36801"/>
                </a:lnTo>
                <a:lnTo>
                  <a:pt x="256532" y="162719"/>
                </a:lnTo>
                <a:lnTo>
                  <a:pt x="260843" y="160554"/>
                </a:lnTo>
                <a:cubicBezTo>
                  <a:pt x="266591" y="157668"/>
                  <a:pt x="273058" y="157668"/>
                  <a:pt x="278448" y="160554"/>
                </a:cubicBezTo>
                <a:lnTo>
                  <a:pt x="283118" y="162719"/>
                </a:lnTo>
                <a:lnTo>
                  <a:pt x="283118" y="36801"/>
                </a:lnTo>
                <a:lnTo>
                  <a:pt x="274496" y="32472"/>
                </a:lnTo>
                <a:cubicBezTo>
                  <a:pt x="271621" y="31028"/>
                  <a:pt x="268029" y="31028"/>
                  <a:pt x="265154" y="32472"/>
                </a:cubicBezTo>
                <a:close/>
                <a:moveTo>
                  <a:pt x="265514" y="10463"/>
                </a:moveTo>
                <a:lnTo>
                  <a:pt x="264795" y="10824"/>
                </a:lnTo>
                <a:lnTo>
                  <a:pt x="264795" y="23091"/>
                </a:lnTo>
                <a:cubicBezTo>
                  <a:pt x="268029" y="22009"/>
                  <a:pt x="271621" y="22009"/>
                  <a:pt x="274855" y="23091"/>
                </a:cubicBezTo>
                <a:lnTo>
                  <a:pt x="274855" y="10824"/>
                </a:lnTo>
                <a:lnTo>
                  <a:pt x="274136" y="10463"/>
                </a:lnTo>
                <a:cubicBezTo>
                  <a:pt x="271621" y="9381"/>
                  <a:pt x="268388" y="9381"/>
                  <a:pt x="265514" y="10463"/>
                </a:cubicBezTo>
                <a:close/>
                <a:moveTo>
                  <a:pt x="55713" y="8633"/>
                </a:moveTo>
                <a:lnTo>
                  <a:pt x="55713" y="21943"/>
                </a:lnTo>
                <a:cubicBezTo>
                  <a:pt x="55713" y="29498"/>
                  <a:pt x="61823" y="34894"/>
                  <a:pt x="69012" y="34894"/>
                </a:cubicBezTo>
                <a:lnTo>
                  <a:pt x="139820" y="34894"/>
                </a:lnTo>
                <a:cubicBezTo>
                  <a:pt x="147368" y="34894"/>
                  <a:pt x="153119" y="29498"/>
                  <a:pt x="153119" y="21943"/>
                </a:cubicBezTo>
                <a:lnTo>
                  <a:pt x="153119" y="8633"/>
                </a:lnTo>
                <a:lnTo>
                  <a:pt x="55713" y="8633"/>
                </a:lnTo>
                <a:close/>
                <a:moveTo>
                  <a:pt x="28036" y="8633"/>
                </a:moveTo>
                <a:cubicBezTo>
                  <a:pt x="17612" y="8633"/>
                  <a:pt x="8986" y="17267"/>
                  <a:pt x="8986" y="28059"/>
                </a:cubicBezTo>
                <a:lnTo>
                  <a:pt x="8986" y="263681"/>
                </a:lnTo>
                <a:cubicBezTo>
                  <a:pt x="8986" y="274473"/>
                  <a:pt x="17612" y="283107"/>
                  <a:pt x="28036" y="283107"/>
                </a:cubicBezTo>
                <a:lnTo>
                  <a:pt x="181155" y="283107"/>
                </a:lnTo>
                <a:cubicBezTo>
                  <a:pt x="191579" y="283107"/>
                  <a:pt x="200205" y="274473"/>
                  <a:pt x="200205" y="263681"/>
                </a:cubicBezTo>
                <a:lnTo>
                  <a:pt x="200205" y="28059"/>
                </a:lnTo>
                <a:cubicBezTo>
                  <a:pt x="200205" y="17267"/>
                  <a:pt x="191579" y="8633"/>
                  <a:pt x="181155" y="8633"/>
                </a:cubicBezTo>
                <a:lnTo>
                  <a:pt x="161746" y="8633"/>
                </a:lnTo>
                <a:lnTo>
                  <a:pt x="161746" y="21943"/>
                </a:lnTo>
                <a:cubicBezTo>
                  <a:pt x="161746" y="34174"/>
                  <a:pt x="152041" y="43887"/>
                  <a:pt x="139820" y="43887"/>
                </a:cubicBezTo>
                <a:lnTo>
                  <a:pt x="69012" y="43887"/>
                </a:lnTo>
                <a:cubicBezTo>
                  <a:pt x="57150" y="43887"/>
                  <a:pt x="47086" y="34174"/>
                  <a:pt x="47086" y="21943"/>
                </a:cubicBezTo>
                <a:lnTo>
                  <a:pt x="47086" y="8633"/>
                </a:lnTo>
                <a:lnTo>
                  <a:pt x="28036" y="8633"/>
                </a:lnTo>
                <a:close/>
                <a:moveTo>
                  <a:pt x="261921" y="2526"/>
                </a:moveTo>
                <a:cubicBezTo>
                  <a:pt x="266591" y="0"/>
                  <a:pt x="272699" y="0"/>
                  <a:pt x="278088" y="2526"/>
                </a:cubicBezTo>
                <a:lnTo>
                  <a:pt x="281322" y="3969"/>
                </a:lnTo>
                <a:cubicBezTo>
                  <a:pt x="282400" y="4690"/>
                  <a:pt x="283837" y="6494"/>
                  <a:pt x="283837" y="7937"/>
                </a:cubicBezTo>
                <a:lnTo>
                  <a:pt x="283837" y="27420"/>
                </a:lnTo>
                <a:lnTo>
                  <a:pt x="289585" y="30307"/>
                </a:lnTo>
                <a:cubicBezTo>
                  <a:pt x="291022" y="31028"/>
                  <a:pt x="291741" y="32472"/>
                  <a:pt x="291741" y="34276"/>
                </a:cubicBezTo>
                <a:lnTo>
                  <a:pt x="291741" y="240651"/>
                </a:lnTo>
                <a:cubicBezTo>
                  <a:pt x="291741" y="241373"/>
                  <a:pt x="291382" y="241733"/>
                  <a:pt x="291382" y="242455"/>
                </a:cubicBezTo>
                <a:lnTo>
                  <a:pt x="274136" y="290802"/>
                </a:lnTo>
                <a:cubicBezTo>
                  <a:pt x="273058" y="292245"/>
                  <a:pt x="271621" y="293327"/>
                  <a:pt x="269825" y="293327"/>
                </a:cubicBezTo>
                <a:cubicBezTo>
                  <a:pt x="268029" y="293327"/>
                  <a:pt x="266232" y="292245"/>
                  <a:pt x="265873" y="290802"/>
                </a:cubicBezTo>
                <a:lnTo>
                  <a:pt x="247909" y="242455"/>
                </a:lnTo>
                <a:cubicBezTo>
                  <a:pt x="247550" y="241733"/>
                  <a:pt x="247550" y="241373"/>
                  <a:pt x="247550" y="240651"/>
                </a:cubicBezTo>
                <a:lnTo>
                  <a:pt x="247550" y="38966"/>
                </a:lnTo>
                <a:cubicBezTo>
                  <a:pt x="239286" y="40770"/>
                  <a:pt x="232819" y="47264"/>
                  <a:pt x="232819" y="54480"/>
                </a:cubicBezTo>
                <a:lnTo>
                  <a:pt x="232819" y="115094"/>
                </a:lnTo>
                <a:cubicBezTo>
                  <a:pt x="232819" y="117980"/>
                  <a:pt x="231023" y="119423"/>
                  <a:pt x="228867" y="119423"/>
                </a:cubicBezTo>
                <a:cubicBezTo>
                  <a:pt x="225993" y="119423"/>
                  <a:pt x="223837" y="117980"/>
                  <a:pt x="223837" y="115094"/>
                </a:cubicBezTo>
                <a:lnTo>
                  <a:pt x="223837" y="54480"/>
                </a:lnTo>
                <a:cubicBezTo>
                  <a:pt x="223837" y="41131"/>
                  <a:pt x="236053" y="30668"/>
                  <a:pt x="250783" y="29585"/>
                </a:cubicBezTo>
                <a:lnTo>
                  <a:pt x="255813" y="27420"/>
                </a:lnTo>
                <a:lnTo>
                  <a:pt x="255813" y="7937"/>
                </a:lnTo>
                <a:cubicBezTo>
                  <a:pt x="255813" y="6494"/>
                  <a:pt x="256891" y="4690"/>
                  <a:pt x="258687" y="3969"/>
                </a:cubicBezTo>
                <a:lnTo>
                  <a:pt x="261921" y="2526"/>
                </a:lnTo>
                <a:close/>
                <a:moveTo>
                  <a:pt x="28036" y="0"/>
                </a:moveTo>
                <a:lnTo>
                  <a:pt x="181155" y="0"/>
                </a:lnTo>
                <a:cubicBezTo>
                  <a:pt x="196611" y="0"/>
                  <a:pt x="209191" y="12591"/>
                  <a:pt x="209191" y="28059"/>
                </a:cubicBezTo>
                <a:lnTo>
                  <a:pt x="209191" y="263681"/>
                </a:lnTo>
                <a:cubicBezTo>
                  <a:pt x="209191" y="279150"/>
                  <a:pt x="196611" y="291740"/>
                  <a:pt x="181155" y="291740"/>
                </a:cubicBezTo>
                <a:lnTo>
                  <a:pt x="28036" y="291740"/>
                </a:lnTo>
                <a:cubicBezTo>
                  <a:pt x="12221" y="291740"/>
                  <a:pt x="0" y="279150"/>
                  <a:pt x="0" y="263681"/>
                </a:cubicBezTo>
                <a:lnTo>
                  <a:pt x="0" y="28059"/>
                </a:lnTo>
                <a:cubicBezTo>
                  <a:pt x="0" y="12591"/>
                  <a:pt x="12221" y="0"/>
                  <a:pt x="28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5" name="Freeform 255">
            <a:extLst>
              <a:ext uri="{FF2B5EF4-FFF2-40B4-BE49-F238E27FC236}">
                <a16:creationId xmlns:a16="http://schemas.microsoft.com/office/drawing/2014/main" id="{14477F62-CE14-704A-8495-4F3F486A22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03883" y="2299248"/>
            <a:ext cx="543259" cy="540337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6" name="Freeform 980">
            <a:extLst>
              <a:ext uri="{FF2B5EF4-FFF2-40B4-BE49-F238E27FC236}">
                <a16:creationId xmlns:a16="http://schemas.microsoft.com/office/drawing/2014/main" id="{EBE03D78-8FC7-F846-8F8D-35C6397E43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13216" y="2299248"/>
            <a:ext cx="484844" cy="537417"/>
          </a:xfrm>
          <a:custGeom>
            <a:avLst/>
            <a:gdLst>
              <a:gd name="T0" fmla="*/ 97242 w 262678"/>
              <a:gd name="T1" fmla="*/ 284515 h 291382"/>
              <a:gd name="T2" fmla="*/ 106300 w 262678"/>
              <a:gd name="T3" fmla="*/ 276572 h 291382"/>
              <a:gd name="T4" fmla="*/ 199057 w 262678"/>
              <a:gd name="T5" fmla="*/ 263574 h 291382"/>
              <a:gd name="T6" fmla="*/ 103259 w 262678"/>
              <a:gd name="T7" fmla="*/ 155927 h 291382"/>
              <a:gd name="T8" fmla="*/ 98465 w 262678"/>
              <a:gd name="T9" fmla="*/ 242185 h 291382"/>
              <a:gd name="T10" fmla="*/ 9557 w 262678"/>
              <a:gd name="T11" fmla="*/ 139370 h 291382"/>
              <a:gd name="T12" fmla="*/ 254493 w 262678"/>
              <a:gd name="T13" fmla="*/ 139370 h 291382"/>
              <a:gd name="T14" fmla="*/ 112821 w 262678"/>
              <a:gd name="T15" fmla="*/ 130343 h 291382"/>
              <a:gd name="T16" fmla="*/ 134561 w 262678"/>
              <a:gd name="T17" fmla="*/ 109762 h 291382"/>
              <a:gd name="T18" fmla="*/ 112821 w 262678"/>
              <a:gd name="T19" fmla="*/ 107596 h 291382"/>
              <a:gd name="T20" fmla="*/ 47964 w 262678"/>
              <a:gd name="T21" fmla="*/ 130343 h 291382"/>
              <a:gd name="T22" fmla="*/ 65718 w 262678"/>
              <a:gd name="T23" fmla="*/ 96764 h 291382"/>
              <a:gd name="T24" fmla="*/ 112821 w 262678"/>
              <a:gd name="T25" fmla="*/ 97487 h 291382"/>
              <a:gd name="T26" fmla="*/ 139634 w 262678"/>
              <a:gd name="T27" fmla="*/ 97487 h 291382"/>
              <a:gd name="T28" fmla="*/ 126591 w 262678"/>
              <a:gd name="T29" fmla="*/ 64630 h 291382"/>
              <a:gd name="T30" fmla="*/ 205216 w 262678"/>
              <a:gd name="T31" fmla="*/ 56325 h 291382"/>
              <a:gd name="T32" fmla="*/ 222970 w 262678"/>
              <a:gd name="T33" fmla="*/ 56325 h 291382"/>
              <a:gd name="T34" fmla="*/ 178767 w 262678"/>
              <a:gd name="T35" fmla="*/ 130343 h 291382"/>
              <a:gd name="T36" fmla="*/ 178767 w 262678"/>
              <a:gd name="T37" fmla="*/ 56325 h 291382"/>
              <a:gd name="T38" fmla="*/ 47964 w 262678"/>
              <a:gd name="T39" fmla="*/ 90987 h 291382"/>
              <a:gd name="T40" fmla="*/ 74413 w 262678"/>
              <a:gd name="T41" fmla="*/ 90987 h 291382"/>
              <a:gd name="T42" fmla="*/ 56297 w 262678"/>
              <a:gd name="T43" fmla="*/ 31773 h 291382"/>
              <a:gd name="T44" fmla="*/ 121880 w 262678"/>
              <a:gd name="T45" fmla="*/ 54159 h 291382"/>
              <a:gd name="T46" fmla="*/ 126591 w 262678"/>
              <a:gd name="T47" fmla="*/ 17331 h 291382"/>
              <a:gd name="T48" fmla="*/ 219709 w 262678"/>
              <a:gd name="T49" fmla="*/ 47660 h 291382"/>
              <a:gd name="T50" fmla="*/ 55935 w 262678"/>
              <a:gd name="T51" fmla="*/ 10110 h 291382"/>
              <a:gd name="T52" fmla="*/ 66080 w 262678"/>
              <a:gd name="T53" fmla="*/ 10110 h 291382"/>
              <a:gd name="T54" fmla="*/ 126591 w 262678"/>
              <a:gd name="T55" fmla="*/ 0 h 291382"/>
              <a:gd name="T56" fmla="*/ 148692 w 262678"/>
              <a:gd name="T57" fmla="*/ 53075 h 291382"/>
              <a:gd name="T58" fmla="*/ 169707 w 262678"/>
              <a:gd name="T59" fmla="*/ 51992 h 291382"/>
              <a:gd name="T60" fmla="*/ 200869 w 262678"/>
              <a:gd name="T61" fmla="*/ 0 h 291382"/>
              <a:gd name="T62" fmla="*/ 232029 w 262678"/>
              <a:gd name="T63" fmla="*/ 51992 h 291382"/>
              <a:gd name="T64" fmla="*/ 263551 w 262678"/>
              <a:gd name="T65" fmla="*/ 131787 h 291382"/>
              <a:gd name="T66" fmla="*/ 236015 w 262678"/>
              <a:gd name="T67" fmla="*/ 263574 h 291382"/>
              <a:gd name="T68" fmla="*/ 203767 w 262678"/>
              <a:gd name="T69" fmla="*/ 292820 h 291382"/>
              <a:gd name="T70" fmla="*/ 56297 w 262678"/>
              <a:gd name="T71" fmla="*/ 263574 h 291382"/>
              <a:gd name="T72" fmla="*/ 135 w 262678"/>
              <a:gd name="T73" fmla="*/ 135759 h 291382"/>
              <a:gd name="T74" fmla="*/ 38905 w 262678"/>
              <a:gd name="T75" fmla="*/ 130343 h 291382"/>
              <a:gd name="T76" fmla="*/ 24049 w 262678"/>
              <a:gd name="T77" fmla="*/ 90987 h 291382"/>
              <a:gd name="T78" fmla="*/ 14991 w 262678"/>
              <a:gd name="T79" fmla="*/ 54159 h 291382"/>
              <a:gd name="T80" fmla="*/ 46877 w 262678"/>
              <a:gd name="T81" fmla="*/ 7222 h 291382"/>
              <a:gd name="T82" fmla="*/ 68979 w 262678"/>
              <a:gd name="T83" fmla="*/ 2166 h 291382"/>
              <a:gd name="T84" fmla="*/ 74776 w 262678"/>
              <a:gd name="T85" fmla="*/ 26719 h 291382"/>
              <a:gd name="T86" fmla="*/ 83471 w 262678"/>
              <a:gd name="T87" fmla="*/ 130343 h 291382"/>
              <a:gd name="T88" fmla="*/ 104488 w 262678"/>
              <a:gd name="T89" fmla="*/ 50910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7" name="Freeform 987">
            <a:extLst>
              <a:ext uri="{FF2B5EF4-FFF2-40B4-BE49-F238E27FC236}">
                <a16:creationId xmlns:a16="http://schemas.microsoft.com/office/drawing/2014/main" id="{D58D1A74-8101-D44A-AD56-D9D0219088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5216" y="2299248"/>
            <a:ext cx="537417" cy="537417"/>
          </a:xfrm>
          <a:custGeom>
            <a:avLst/>
            <a:gdLst>
              <a:gd name="T0" fmla="*/ 235161 w 291741"/>
              <a:gd name="T1" fmla="*/ 247411 h 291740"/>
              <a:gd name="T2" fmla="*/ 230387 w 291741"/>
              <a:gd name="T3" fmla="*/ 263819 h 291740"/>
              <a:gd name="T4" fmla="*/ 225980 w 291741"/>
              <a:gd name="T5" fmla="*/ 247411 h 291740"/>
              <a:gd name="T6" fmla="*/ 99686 w 291741"/>
              <a:gd name="T7" fmla="*/ 243487 h 291740"/>
              <a:gd name="T8" fmla="*/ 104651 w 291741"/>
              <a:gd name="T9" fmla="*/ 259538 h 291740"/>
              <a:gd name="T10" fmla="*/ 95484 w 291741"/>
              <a:gd name="T11" fmla="*/ 259538 h 291740"/>
              <a:gd name="T12" fmla="*/ 99686 w 291741"/>
              <a:gd name="T13" fmla="*/ 243487 h 291740"/>
              <a:gd name="T14" fmla="*/ 259265 w 291741"/>
              <a:gd name="T15" fmla="*/ 224390 h 291740"/>
              <a:gd name="T16" fmla="*/ 259265 w 291741"/>
              <a:gd name="T17" fmla="*/ 233572 h 291740"/>
              <a:gd name="T18" fmla="*/ 243486 w 291741"/>
              <a:gd name="T19" fmla="*/ 229164 h 291740"/>
              <a:gd name="T20" fmla="*/ 69172 w 291741"/>
              <a:gd name="T21" fmla="*/ 224390 h 291740"/>
              <a:gd name="T22" fmla="*/ 85579 w 291741"/>
              <a:gd name="T23" fmla="*/ 229164 h 291740"/>
              <a:gd name="T24" fmla="*/ 69172 w 291741"/>
              <a:gd name="T25" fmla="*/ 233572 h 291740"/>
              <a:gd name="T26" fmla="*/ 69172 w 291741"/>
              <a:gd name="T27" fmla="*/ 224390 h 291740"/>
              <a:gd name="T28" fmla="*/ 137570 w 291741"/>
              <a:gd name="T29" fmla="*/ 164096 h 291740"/>
              <a:gd name="T30" fmla="*/ 192718 w 291741"/>
              <a:gd name="T31" fmla="*/ 164096 h 291740"/>
              <a:gd name="T32" fmla="*/ 226096 w 291741"/>
              <a:gd name="T33" fmla="*/ 106558 h 291740"/>
              <a:gd name="T34" fmla="*/ 203238 w 291741"/>
              <a:gd name="T35" fmla="*/ 160116 h 291740"/>
              <a:gd name="T36" fmla="*/ 203238 w 291741"/>
              <a:gd name="T37" fmla="*/ 167715 h 291740"/>
              <a:gd name="T38" fmla="*/ 226096 w 291741"/>
              <a:gd name="T39" fmla="*/ 220911 h 291740"/>
              <a:gd name="T40" fmla="*/ 104192 w 291741"/>
              <a:gd name="T41" fmla="*/ 106558 h 291740"/>
              <a:gd name="T42" fmla="*/ 156799 w 291741"/>
              <a:gd name="T43" fmla="*/ 186894 h 291740"/>
              <a:gd name="T44" fmla="*/ 124871 w 291741"/>
              <a:gd name="T45" fmla="*/ 164096 h 291740"/>
              <a:gd name="T46" fmla="*/ 156799 w 291741"/>
              <a:gd name="T47" fmla="*/ 140575 h 291740"/>
              <a:gd name="T48" fmla="*/ 97661 w 291741"/>
              <a:gd name="T49" fmla="*/ 94255 h 291740"/>
              <a:gd name="T50" fmla="*/ 165144 w 291741"/>
              <a:gd name="T51" fmla="*/ 135509 h 291740"/>
              <a:gd name="T52" fmla="*/ 232988 w 291741"/>
              <a:gd name="T53" fmla="*/ 94255 h 291740"/>
              <a:gd name="T54" fmla="*/ 235166 w 291741"/>
              <a:gd name="T55" fmla="*/ 229234 h 291740"/>
              <a:gd name="T56" fmla="*/ 230449 w 291741"/>
              <a:gd name="T57" fmla="*/ 233577 h 291740"/>
              <a:gd name="T58" fmla="*/ 165144 w 291741"/>
              <a:gd name="T59" fmla="*/ 192323 h 291740"/>
              <a:gd name="T60" fmla="*/ 99475 w 291741"/>
              <a:gd name="T61" fmla="*/ 233577 h 291740"/>
              <a:gd name="T62" fmla="*/ 95484 w 291741"/>
              <a:gd name="T63" fmla="*/ 229234 h 291740"/>
              <a:gd name="T64" fmla="*/ 97661 w 291741"/>
              <a:gd name="T65" fmla="*/ 94255 h 291740"/>
              <a:gd name="T66" fmla="*/ 259265 w 291741"/>
              <a:gd name="T67" fmla="*/ 93894 h 291740"/>
              <a:gd name="T68" fmla="*/ 259265 w 291741"/>
              <a:gd name="T69" fmla="*/ 103075 h 291740"/>
              <a:gd name="T70" fmla="*/ 243486 w 291741"/>
              <a:gd name="T71" fmla="*/ 98667 h 291740"/>
              <a:gd name="T72" fmla="*/ 69172 w 291741"/>
              <a:gd name="T73" fmla="*/ 93894 h 291740"/>
              <a:gd name="T74" fmla="*/ 85579 w 291741"/>
              <a:gd name="T75" fmla="*/ 98667 h 291740"/>
              <a:gd name="T76" fmla="*/ 69172 w 291741"/>
              <a:gd name="T77" fmla="*/ 103075 h 291740"/>
              <a:gd name="T78" fmla="*/ 69172 w 291741"/>
              <a:gd name="T79" fmla="*/ 93894 h 291740"/>
              <a:gd name="T80" fmla="*/ 235161 w 291741"/>
              <a:gd name="T81" fmla="*/ 69455 h 291740"/>
              <a:gd name="T82" fmla="*/ 230387 w 291741"/>
              <a:gd name="T83" fmla="*/ 85585 h 291740"/>
              <a:gd name="T84" fmla="*/ 225980 w 291741"/>
              <a:gd name="T85" fmla="*/ 69455 h 291740"/>
              <a:gd name="T86" fmla="*/ 99686 w 291741"/>
              <a:gd name="T87" fmla="*/ 65247 h 291740"/>
              <a:gd name="T88" fmla="*/ 104651 w 291741"/>
              <a:gd name="T89" fmla="*/ 81028 h 291740"/>
              <a:gd name="T90" fmla="*/ 95484 w 291741"/>
              <a:gd name="T91" fmla="*/ 81028 h 291740"/>
              <a:gd name="T92" fmla="*/ 99686 w 291741"/>
              <a:gd name="T93" fmla="*/ 65247 h 291740"/>
              <a:gd name="T94" fmla="*/ 47240 w 291741"/>
              <a:gd name="T95" fmla="*/ 211321 h 291740"/>
              <a:gd name="T96" fmla="*/ 9015 w 291741"/>
              <a:gd name="T97" fmla="*/ 249548 h 291740"/>
              <a:gd name="T98" fmla="*/ 283443 w 291741"/>
              <a:gd name="T99" fmla="*/ 283445 h 291740"/>
              <a:gd name="T100" fmla="*/ 47240 w 291741"/>
              <a:gd name="T101" fmla="*/ 45438 h 291740"/>
              <a:gd name="T102" fmla="*/ 9015 w 291741"/>
              <a:gd name="T103" fmla="*/ 42192 h 291740"/>
              <a:gd name="T104" fmla="*/ 38225 w 291741"/>
              <a:gd name="T105" fmla="*/ 207355 h 291740"/>
              <a:gd name="T106" fmla="*/ 42914 w 291741"/>
              <a:gd name="T107" fmla="*/ 0 h 291740"/>
              <a:gd name="T108" fmla="*/ 47240 w 291741"/>
              <a:gd name="T109" fmla="*/ 37144 h 291740"/>
              <a:gd name="T110" fmla="*/ 292459 w 291741"/>
              <a:gd name="T111" fmla="*/ 41111 h 291740"/>
              <a:gd name="T112" fmla="*/ 288492 w 291741"/>
              <a:gd name="T113" fmla="*/ 292460 h 291740"/>
              <a:gd name="T114" fmla="*/ 0 w 291741"/>
              <a:gd name="T115" fmla="*/ 249548 h 291740"/>
              <a:gd name="T116" fmla="*/ 42914 w 291741"/>
              <a:gd name="T117" fmla="*/ 0 h 2917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1741" h="291740">
                <a:moveTo>
                  <a:pt x="229821" y="242887"/>
                </a:moveTo>
                <a:cubicBezTo>
                  <a:pt x="232385" y="242887"/>
                  <a:pt x="234583" y="244666"/>
                  <a:pt x="234583" y="246801"/>
                </a:cubicBezTo>
                <a:lnTo>
                  <a:pt x="234583" y="258899"/>
                </a:lnTo>
                <a:cubicBezTo>
                  <a:pt x="234583" y="261390"/>
                  <a:pt x="232385" y="263169"/>
                  <a:pt x="229821" y="263169"/>
                </a:cubicBezTo>
                <a:cubicBezTo>
                  <a:pt x="227623" y="263169"/>
                  <a:pt x="225425" y="261390"/>
                  <a:pt x="225425" y="258899"/>
                </a:cubicBezTo>
                <a:lnTo>
                  <a:pt x="225425" y="246801"/>
                </a:lnTo>
                <a:cubicBezTo>
                  <a:pt x="225425" y="244666"/>
                  <a:pt x="227623" y="242887"/>
                  <a:pt x="229821" y="242887"/>
                </a:cubicBezTo>
                <a:close/>
                <a:moveTo>
                  <a:pt x="99441" y="242887"/>
                </a:moveTo>
                <a:cubicBezTo>
                  <a:pt x="102489" y="242887"/>
                  <a:pt x="104394" y="244666"/>
                  <a:pt x="104394" y="246801"/>
                </a:cubicBezTo>
                <a:lnTo>
                  <a:pt x="104394" y="258899"/>
                </a:lnTo>
                <a:cubicBezTo>
                  <a:pt x="104394" y="261390"/>
                  <a:pt x="102489" y="263169"/>
                  <a:pt x="99441" y="263169"/>
                </a:cubicBezTo>
                <a:cubicBezTo>
                  <a:pt x="96774" y="263169"/>
                  <a:pt x="95250" y="261390"/>
                  <a:pt x="95250" y="258899"/>
                </a:cubicBezTo>
                <a:lnTo>
                  <a:pt x="95250" y="246801"/>
                </a:lnTo>
                <a:cubicBezTo>
                  <a:pt x="95250" y="244666"/>
                  <a:pt x="96774" y="242887"/>
                  <a:pt x="99441" y="242887"/>
                </a:cubicBezTo>
                <a:close/>
                <a:moveTo>
                  <a:pt x="247435" y="223837"/>
                </a:moveTo>
                <a:lnTo>
                  <a:pt x="258628" y="223837"/>
                </a:lnTo>
                <a:cubicBezTo>
                  <a:pt x="261077" y="223837"/>
                  <a:pt x="263175" y="226035"/>
                  <a:pt x="263175" y="228600"/>
                </a:cubicBezTo>
                <a:cubicBezTo>
                  <a:pt x="263175" y="231164"/>
                  <a:pt x="261077" y="232996"/>
                  <a:pt x="258628" y="232996"/>
                </a:cubicBezTo>
                <a:lnTo>
                  <a:pt x="247435" y="232996"/>
                </a:lnTo>
                <a:cubicBezTo>
                  <a:pt x="244987" y="232996"/>
                  <a:pt x="242888" y="231164"/>
                  <a:pt x="242888" y="228600"/>
                </a:cubicBezTo>
                <a:cubicBezTo>
                  <a:pt x="242888" y="226035"/>
                  <a:pt x="244987" y="223837"/>
                  <a:pt x="247435" y="223837"/>
                </a:cubicBezTo>
                <a:close/>
                <a:moveTo>
                  <a:pt x="69002" y="223837"/>
                </a:moveTo>
                <a:lnTo>
                  <a:pt x="80743" y="223837"/>
                </a:lnTo>
                <a:cubicBezTo>
                  <a:pt x="83234" y="223837"/>
                  <a:pt x="85369" y="226035"/>
                  <a:pt x="85369" y="228600"/>
                </a:cubicBezTo>
                <a:cubicBezTo>
                  <a:pt x="85369" y="231164"/>
                  <a:pt x="83234" y="232996"/>
                  <a:pt x="80743" y="232996"/>
                </a:cubicBezTo>
                <a:lnTo>
                  <a:pt x="69002" y="232996"/>
                </a:lnTo>
                <a:cubicBezTo>
                  <a:pt x="66867" y="232996"/>
                  <a:pt x="65088" y="231164"/>
                  <a:pt x="65088" y="228600"/>
                </a:cubicBezTo>
                <a:cubicBezTo>
                  <a:pt x="65088" y="226035"/>
                  <a:pt x="66867" y="223837"/>
                  <a:pt x="69002" y="223837"/>
                </a:cubicBezTo>
                <a:close/>
                <a:moveTo>
                  <a:pt x="164738" y="145643"/>
                </a:moveTo>
                <a:lnTo>
                  <a:pt x="137232" y="163692"/>
                </a:lnTo>
                <a:lnTo>
                  <a:pt x="164738" y="181019"/>
                </a:lnTo>
                <a:lnTo>
                  <a:pt x="192244" y="163692"/>
                </a:lnTo>
                <a:lnTo>
                  <a:pt x="164738" y="145643"/>
                </a:lnTo>
                <a:close/>
                <a:moveTo>
                  <a:pt x="225540" y="106296"/>
                </a:moveTo>
                <a:lnTo>
                  <a:pt x="173062" y="140229"/>
                </a:lnTo>
                <a:lnTo>
                  <a:pt x="202739" y="159722"/>
                </a:lnTo>
                <a:cubicBezTo>
                  <a:pt x="204187" y="160805"/>
                  <a:pt x="204911" y="161887"/>
                  <a:pt x="204911" y="163692"/>
                </a:cubicBezTo>
                <a:cubicBezTo>
                  <a:pt x="204911" y="164775"/>
                  <a:pt x="204187" y="166580"/>
                  <a:pt x="202739" y="167302"/>
                </a:cubicBezTo>
                <a:lnTo>
                  <a:pt x="173062" y="186434"/>
                </a:lnTo>
                <a:lnTo>
                  <a:pt x="225540" y="220367"/>
                </a:lnTo>
                <a:lnTo>
                  <a:pt x="225540" y="106296"/>
                </a:lnTo>
                <a:close/>
                <a:moveTo>
                  <a:pt x="103936" y="106296"/>
                </a:moveTo>
                <a:lnTo>
                  <a:pt x="103936" y="220367"/>
                </a:lnTo>
                <a:lnTo>
                  <a:pt x="156414" y="186434"/>
                </a:lnTo>
                <a:lnTo>
                  <a:pt x="126737" y="167302"/>
                </a:lnTo>
                <a:cubicBezTo>
                  <a:pt x="125289" y="166580"/>
                  <a:pt x="124565" y="164775"/>
                  <a:pt x="124565" y="163692"/>
                </a:cubicBezTo>
                <a:cubicBezTo>
                  <a:pt x="124565" y="161887"/>
                  <a:pt x="125289" y="160805"/>
                  <a:pt x="126737" y="159722"/>
                </a:cubicBezTo>
                <a:lnTo>
                  <a:pt x="156414" y="140229"/>
                </a:lnTo>
                <a:lnTo>
                  <a:pt x="103936" y="106296"/>
                </a:lnTo>
                <a:close/>
                <a:moveTo>
                  <a:pt x="97421" y="94023"/>
                </a:moveTo>
                <a:cubicBezTo>
                  <a:pt x="98869" y="93662"/>
                  <a:pt x="100317" y="93662"/>
                  <a:pt x="102126" y="94745"/>
                </a:cubicBezTo>
                <a:lnTo>
                  <a:pt x="164738" y="135175"/>
                </a:lnTo>
                <a:lnTo>
                  <a:pt x="227711" y="94745"/>
                </a:lnTo>
                <a:cubicBezTo>
                  <a:pt x="229159" y="93662"/>
                  <a:pt x="230607" y="93662"/>
                  <a:pt x="232416" y="94023"/>
                </a:cubicBezTo>
                <a:cubicBezTo>
                  <a:pt x="233502" y="95106"/>
                  <a:pt x="234588" y="96911"/>
                  <a:pt x="234588" y="98355"/>
                </a:cubicBezTo>
                <a:lnTo>
                  <a:pt x="234588" y="228669"/>
                </a:lnTo>
                <a:cubicBezTo>
                  <a:pt x="234588" y="230113"/>
                  <a:pt x="233502" y="231557"/>
                  <a:pt x="232416" y="232279"/>
                </a:cubicBezTo>
                <a:cubicBezTo>
                  <a:pt x="231331" y="233001"/>
                  <a:pt x="230607" y="233001"/>
                  <a:pt x="229883" y="233001"/>
                </a:cubicBezTo>
                <a:cubicBezTo>
                  <a:pt x="229159" y="233001"/>
                  <a:pt x="228073" y="233001"/>
                  <a:pt x="227711" y="232279"/>
                </a:cubicBezTo>
                <a:lnTo>
                  <a:pt x="164738" y="191849"/>
                </a:lnTo>
                <a:lnTo>
                  <a:pt x="102126" y="232279"/>
                </a:lnTo>
                <a:cubicBezTo>
                  <a:pt x="100679" y="233001"/>
                  <a:pt x="100317" y="233001"/>
                  <a:pt x="99231" y="233001"/>
                </a:cubicBezTo>
                <a:cubicBezTo>
                  <a:pt x="98869" y="233001"/>
                  <a:pt x="97783" y="233001"/>
                  <a:pt x="97421" y="232279"/>
                </a:cubicBezTo>
                <a:cubicBezTo>
                  <a:pt x="95974" y="231557"/>
                  <a:pt x="95250" y="230113"/>
                  <a:pt x="95250" y="228669"/>
                </a:cubicBezTo>
                <a:lnTo>
                  <a:pt x="95250" y="98355"/>
                </a:lnTo>
                <a:cubicBezTo>
                  <a:pt x="95250" y="96911"/>
                  <a:pt x="95974" y="95106"/>
                  <a:pt x="97421" y="94023"/>
                </a:cubicBezTo>
                <a:close/>
                <a:moveTo>
                  <a:pt x="247435" y="93662"/>
                </a:moveTo>
                <a:lnTo>
                  <a:pt x="258628" y="93662"/>
                </a:lnTo>
                <a:cubicBezTo>
                  <a:pt x="261077" y="93662"/>
                  <a:pt x="263175" y="95860"/>
                  <a:pt x="263175" y="98424"/>
                </a:cubicBezTo>
                <a:cubicBezTo>
                  <a:pt x="263175" y="100989"/>
                  <a:pt x="261077" y="102821"/>
                  <a:pt x="258628" y="102821"/>
                </a:cubicBezTo>
                <a:lnTo>
                  <a:pt x="247435" y="102821"/>
                </a:lnTo>
                <a:cubicBezTo>
                  <a:pt x="244987" y="102821"/>
                  <a:pt x="242888" y="100989"/>
                  <a:pt x="242888" y="98424"/>
                </a:cubicBezTo>
                <a:cubicBezTo>
                  <a:pt x="242888" y="95860"/>
                  <a:pt x="244987" y="93662"/>
                  <a:pt x="247435" y="93662"/>
                </a:cubicBezTo>
                <a:close/>
                <a:moveTo>
                  <a:pt x="69002" y="93662"/>
                </a:moveTo>
                <a:lnTo>
                  <a:pt x="80743" y="93662"/>
                </a:lnTo>
                <a:cubicBezTo>
                  <a:pt x="83234" y="93662"/>
                  <a:pt x="85369" y="95860"/>
                  <a:pt x="85369" y="98424"/>
                </a:cubicBezTo>
                <a:cubicBezTo>
                  <a:pt x="85369" y="100989"/>
                  <a:pt x="83234" y="102821"/>
                  <a:pt x="80743" y="102821"/>
                </a:cubicBezTo>
                <a:lnTo>
                  <a:pt x="69002" y="102821"/>
                </a:lnTo>
                <a:cubicBezTo>
                  <a:pt x="66867" y="102821"/>
                  <a:pt x="65088" y="100989"/>
                  <a:pt x="65088" y="98424"/>
                </a:cubicBezTo>
                <a:cubicBezTo>
                  <a:pt x="65088" y="95860"/>
                  <a:pt x="66867" y="93662"/>
                  <a:pt x="69002" y="93662"/>
                </a:cubicBezTo>
                <a:close/>
                <a:moveTo>
                  <a:pt x="229821" y="65087"/>
                </a:moveTo>
                <a:cubicBezTo>
                  <a:pt x="232385" y="65087"/>
                  <a:pt x="234583" y="67186"/>
                  <a:pt x="234583" y="69284"/>
                </a:cubicBezTo>
                <a:lnTo>
                  <a:pt x="234583" y="80828"/>
                </a:lnTo>
                <a:cubicBezTo>
                  <a:pt x="234583" y="83276"/>
                  <a:pt x="232385" y="85375"/>
                  <a:pt x="229821" y="85375"/>
                </a:cubicBezTo>
                <a:cubicBezTo>
                  <a:pt x="227623" y="85375"/>
                  <a:pt x="225425" y="83276"/>
                  <a:pt x="225425" y="80828"/>
                </a:cubicBezTo>
                <a:lnTo>
                  <a:pt x="225425" y="69284"/>
                </a:lnTo>
                <a:cubicBezTo>
                  <a:pt x="225425" y="67186"/>
                  <a:pt x="227623" y="65087"/>
                  <a:pt x="229821" y="65087"/>
                </a:cubicBezTo>
                <a:close/>
                <a:moveTo>
                  <a:pt x="99441" y="65087"/>
                </a:moveTo>
                <a:cubicBezTo>
                  <a:pt x="102489" y="65087"/>
                  <a:pt x="104394" y="67186"/>
                  <a:pt x="104394" y="69284"/>
                </a:cubicBezTo>
                <a:lnTo>
                  <a:pt x="104394" y="80828"/>
                </a:lnTo>
                <a:cubicBezTo>
                  <a:pt x="104394" y="83276"/>
                  <a:pt x="102489" y="85375"/>
                  <a:pt x="99441" y="85375"/>
                </a:cubicBezTo>
                <a:cubicBezTo>
                  <a:pt x="96774" y="85375"/>
                  <a:pt x="95250" y="83276"/>
                  <a:pt x="95250" y="80828"/>
                </a:cubicBezTo>
                <a:lnTo>
                  <a:pt x="95250" y="69284"/>
                </a:lnTo>
                <a:cubicBezTo>
                  <a:pt x="95250" y="67186"/>
                  <a:pt x="96774" y="65087"/>
                  <a:pt x="99441" y="65087"/>
                </a:cubicBezTo>
                <a:close/>
                <a:moveTo>
                  <a:pt x="47124" y="45326"/>
                </a:moveTo>
                <a:lnTo>
                  <a:pt x="47124" y="210801"/>
                </a:lnTo>
                <a:cubicBezTo>
                  <a:pt x="47124" y="213319"/>
                  <a:pt x="44966" y="215118"/>
                  <a:pt x="42808" y="215118"/>
                </a:cubicBezTo>
                <a:cubicBezTo>
                  <a:pt x="23742" y="215118"/>
                  <a:pt x="8993" y="230227"/>
                  <a:pt x="8993" y="248933"/>
                </a:cubicBezTo>
                <a:cubicBezTo>
                  <a:pt x="8993" y="267639"/>
                  <a:pt x="23742" y="282747"/>
                  <a:pt x="42808" y="282747"/>
                </a:cubicBezTo>
                <a:lnTo>
                  <a:pt x="282747" y="282747"/>
                </a:lnTo>
                <a:lnTo>
                  <a:pt x="282747" y="45326"/>
                </a:lnTo>
                <a:lnTo>
                  <a:pt x="47124" y="45326"/>
                </a:lnTo>
                <a:close/>
                <a:moveTo>
                  <a:pt x="38131" y="8993"/>
                </a:moveTo>
                <a:cubicBezTo>
                  <a:pt x="21583" y="10792"/>
                  <a:pt x="8993" y="25181"/>
                  <a:pt x="8993" y="42088"/>
                </a:cubicBezTo>
                <a:lnTo>
                  <a:pt x="8993" y="223032"/>
                </a:lnTo>
                <a:cubicBezTo>
                  <a:pt x="15828" y="214039"/>
                  <a:pt x="26260" y="207923"/>
                  <a:pt x="38131" y="206844"/>
                </a:cubicBezTo>
                <a:lnTo>
                  <a:pt x="38131" y="8993"/>
                </a:lnTo>
                <a:close/>
                <a:moveTo>
                  <a:pt x="42808" y="0"/>
                </a:moveTo>
                <a:cubicBezTo>
                  <a:pt x="44966" y="0"/>
                  <a:pt x="47124" y="1439"/>
                  <a:pt x="47124" y="4317"/>
                </a:cubicBezTo>
                <a:lnTo>
                  <a:pt x="47124" y="37052"/>
                </a:lnTo>
                <a:lnTo>
                  <a:pt x="287783" y="37052"/>
                </a:lnTo>
                <a:cubicBezTo>
                  <a:pt x="289582" y="37052"/>
                  <a:pt x="291741" y="38491"/>
                  <a:pt x="291741" y="41009"/>
                </a:cubicBezTo>
                <a:lnTo>
                  <a:pt x="291741" y="287424"/>
                </a:lnTo>
                <a:cubicBezTo>
                  <a:pt x="291741" y="289582"/>
                  <a:pt x="289582" y="291740"/>
                  <a:pt x="287783" y="291740"/>
                </a:cubicBezTo>
                <a:lnTo>
                  <a:pt x="42808" y="291740"/>
                </a:lnTo>
                <a:cubicBezTo>
                  <a:pt x="19065" y="291740"/>
                  <a:pt x="0" y="272675"/>
                  <a:pt x="0" y="248933"/>
                </a:cubicBezTo>
                <a:lnTo>
                  <a:pt x="0" y="42088"/>
                </a:lnTo>
                <a:cubicBezTo>
                  <a:pt x="0" y="19066"/>
                  <a:pt x="19065" y="0"/>
                  <a:pt x="428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Mukta ExtraLight" panose="020B0000000000000000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516782-D387-ED4B-A5A5-CCCD74241645}"/>
              </a:ext>
            </a:extLst>
          </p:cNvPr>
          <p:cNvSpPr txBox="1"/>
          <p:nvPr/>
        </p:nvSpPr>
        <p:spPr>
          <a:xfrm>
            <a:off x="770082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7B69-3A20-FD46-86E5-F447B72A37E3}"/>
              </a:ext>
            </a:extLst>
          </p:cNvPr>
          <p:cNvSpPr txBox="1"/>
          <p:nvPr/>
        </p:nvSpPr>
        <p:spPr>
          <a:xfrm>
            <a:off x="3479415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FA3EF7-7A24-6A42-ABF7-54AA6DE23AC7}"/>
              </a:ext>
            </a:extLst>
          </p:cNvPr>
          <p:cNvSpPr txBox="1"/>
          <p:nvPr/>
        </p:nvSpPr>
        <p:spPr>
          <a:xfrm>
            <a:off x="6186583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3EC5D7-7F2B-D14D-B21D-B9E7F18CB816}"/>
              </a:ext>
            </a:extLst>
          </p:cNvPr>
          <p:cNvSpPr txBox="1"/>
          <p:nvPr/>
        </p:nvSpPr>
        <p:spPr>
          <a:xfrm>
            <a:off x="8896683" y="167782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Bebas Neue" pitchFamily="2" charset="0"/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CE7845-7A5E-DB4B-B32B-3BD482F95C09}"/>
              </a:ext>
            </a:extLst>
          </p:cNvPr>
          <p:cNvSpPr txBox="1"/>
          <p:nvPr/>
        </p:nvSpPr>
        <p:spPr>
          <a:xfrm>
            <a:off x="2036711" y="2429457"/>
            <a:ext cx="1197507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EB4196-FA61-5941-98CF-937EA79E3C61}"/>
              </a:ext>
            </a:extLst>
          </p:cNvPr>
          <p:cNvSpPr txBox="1"/>
          <p:nvPr/>
        </p:nvSpPr>
        <p:spPr>
          <a:xfrm>
            <a:off x="4713708" y="2452540"/>
            <a:ext cx="776175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EXAMPLE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68A827-B1D0-944C-A05F-628A964976DD}"/>
              </a:ext>
            </a:extLst>
          </p:cNvPr>
          <p:cNvSpPr txBox="1"/>
          <p:nvPr/>
        </p:nvSpPr>
        <p:spPr>
          <a:xfrm>
            <a:off x="7415138" y="2452540"/>
            <a:ext cx="801823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9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ANALYSIS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39FC5D-40F0-AD40-B7DF-FA5E0078950A}"/>
              </a:ext>
            </a:extLst>
          </p:cNvPr>
          <p:cNvSpPr txBox="1"/>
          <p:nvPr/>
        </p:nvSpPr>
        <p:spPr>
          <a:xfrm>
            <a:off x="10162851" y="2337124"/>
            <a:ext cx="1277016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EVALUATION/</a:t>
            </a:r>
          </a:p>
          <a:p>
            <a:r>
              <a:rPr lang="en-US" sz="1200" b="1" spc="150" dirty="0">
                <a:solidFill>
                  <a:schemeClr val="bg1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COMPARISON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8388CDE-D8F5-D34F-BF00-8807177D3E6F}"/>
              </a:ext>
            </a:extLst>
          </p:cNvPr>
          <p:cNvSpPr txBox="1">
            <a:spLocks/>
          </p:cNvSpPr>
          <p:nvPr/>
        </p:nvSpPr>
        <p:spPr>
          <a:xfrm>
            <a:off x="1143828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FF9DF3B-1BDE-444D-91A8-196A467A202C}"/>
              </a:ext>
            </a:extLst>
          </p:cNvPr>
          <p:cNvSpPr txBox="1">
            <a:spLocks/>
          </p:cNvSpPr>
          <p:nvPr/>
        </p:nvSpPr>
        <p:spPr>
          <a:xfrm>
            <a:off x="3842576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697D8CD-33CC-8942-BBCA-D01D5528AE6E}"/>
              </a:ext>
            </a:extLst>
          </p:cNvPr>
          <p:cNvSpPr txBox="1">
            <a:spLocks/>
          </p:cNvSpPr>
          <p:nvPr/>
        </p:nvSpPr>
        <p:spPr>
          <a:xfrm>
            <a:off x="6541324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D663E89-7D3D-AB45-9380-7694EAEC2442}"/>
              </a:ext>
            </a:extLst>
          </p:cNvPr>
          <p:cNvSpPr txBox="1">
            <a:spLocks/>
          </p:cNvSpPr>
          <p:nvPr/>
        </p:nvSpPr>
        <p:spPr>
          <a:xfrm>
            <a:off x="9240071" y="3722001"/>
            <a:ext cx="2090202" cy="1711913"/>
          </a:xfrm>
          <a:prstGeom prst="rect">
            <a:avLst/>
          </a:prstGeom>
        </p:spPr>
        <p:txBody>
          <a:bodyPr vert="horz" wrap="square" lIns="108745" tIns="54373" rIns="108745" bIns="54373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en-US" sz="1300" dirty="0">
                <a:solidFill>
                  <a:schemeClr val="bg1"/>
                </a:solidFill>
                <a:latin typeface="Mukta ExtraLight" panose="020B0000000000000000" pitchFamily="34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EDD9A7D-922E-7E46-A83D-718A8B55BD28}"/>
              </a:ext>
            </a:extLst>
          </p:cNvPr>
          <p:cNvSpPr txBox="1"/>
          <p:nvPr/>
        </p:nvSpPr>
        <p:spPr>
          <a:xfrm>
            <a:off x="1404518" y="271064"/>
            <a:ext cx="93948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spc="300" dirty="0">
                <a:solidFill>
                  <a:schemeClr val="tx2"/>
                </a:solidFill>
                <a:latin typeface="Bebas Neue" pitchFamily="2" charset="0"/>
              </a:rPr>
              <a:t>Research Findings: New media campaigning</a:t>
            </a:r>
          </a:p>
        </p:txBody>
      </p:sp>
      <p:sp>
        <p:nvSpPr>
          <p:cNvPr id="31" name="Triangle 30">
            <a:extLst>
              <a:ext uri="{FF2B5EF4-FFF2-40B4-BE49-F238E27FC236}">
                <a16:creationId xmlns:a16="http://schemas.microsoft.com/office/drawing/2014/main" id="{F40313F4-B2EC-1045-A643-6D9B7CC77EBE}"/>
              </a:ext>
            </a:extLst>
          </p:cNvPr>
          <p:cNvSpPr>
            <a:spLocks noChangeAspect="1"/>
          </p:cNvSpPr>
          <p:nvPr/>
        </p:nvSpPr>
        <p:spPr>
          <a:xfrm rot="10800000">
            <a:off x="5890260" y="912482"/>
            <a:ext cx="411480" cy="255251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4024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1440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Bebas Neue</vt:lpstr>
      <vt:lpstr>Calibri</vt:lpstr>
      <vt:lpstr>Calibri Light</vt:lpstr>
      <vt:lpstr>Mukta ExtraLight</vt:lpstr>
      <vt:lpstr>Office Theme</vt:lpstr>
      <vt:lpstr>Political campaign management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Overall, it could be argued that the most effective political management strategy is…..because….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campaign management strategies</dc:title>
  <dc:creator>Hannah Young</dc:creator>
  <cp:lastModifiedBy>Hannah Young</cp:lastModifiedBy>
  <cp:revision>1</cp:revision>
  <dcterms:created xsi:type="dcterms:W3CDTF">2020-07-25T17:16:27Z</dcterms:created>
  <dcterms:modified xsi:type="dcterms:W3CDTF">2020-07-25T17:16:55Z</dcterms:modified>
</cp:coreProperties>
</file>